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handoutMasterIdLst>
    <p:handoutMasterId r:id="rId13"/>
  </p:handoutMasterIdLst>
  <p:sldIdLst>
    <p:sldId id="261" r:id="rId2"/>
    <p:sldId id="285" r:id="rId3"/>
    <p:sldId id="287" r:id="rId4"/>
    <p:sldId id="262" r:id="rId5"/>
    <p:sldId id="286" r:id="rId6"/>
    <p:sldId id="263" r:id="rId7"/>
    <p:sldId id="264" r:id="rId8"/>
    <p:sldId id="265" r:id="rId9"/>
    <p:sldId id="266" r:id="rId10"/>
    <p:sldId id="288" r:id="rId11"/>
  </p:sldIdLst>
  <p:sldSz cx="12192000" cy="6858000"/>
  <p:notesSz cx="6797675" cy="9926638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A433C9E-C37D-4538-9D05-52220FE1F343}">
          <p14:sldIdLst>
            <p14:sldId id="261"/>
            <p14:sldId id="285"/>
            <p14:sldId id="287"/>
            <p14:sldId id="262"/>
            <p14:sldId id="286"/>
            <p14:sldId id="263"/>
            <p14:sldId id="264"/>
            <p14:sldId id="265"/>
            <p14:sldId id="266"/>
            <p14:sldId id="288"/>
          </p14:sldIdLst>
        </p14:section>
        <p14:section name="タイトルなしのセクション" id="{BDD8C764-F465-4FCF-8F41-55D3E63463C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86D61C"/>
    <a:srgbClr val="A7E8FF"/>
    <a:srgbClr val="6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627ED-A304-4697-8C44-18E45D3D2B1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5FC34D3A-C8D4-483C-8695-507470E74D50}">
      <dgm:prSet custT="1"/>
      <dgm:spPr/>
      <dgm:t>
        <a:bodyPr rtlCol="0"/>
        <a:lstStyle/>
        <a:p>
          <a:pPr algn="ctr" rtl="0"/>
          <a:r>
            <a:rPr lang="ja-JP" altLang="en-US" sz="18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認知</a:t>
          </a:r>
          <a:endParaRPr lang="ja" sz="18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9978A89C-C2F1-4241-807C-13619E6D6376}" type="parTrans" cxnId="{277179CE-E2F5-4733-8D23-9E37CACB7B9E}">
      <dgm:prSet/>
      <dgm:spPr/>
      <dgm:t>
        <a:bodyPr rtlCol="0"/>
        <a:lstStyle/>
        <a:p>
          <a:pPr algn="ctr" rtl="0"/>
          <a:endParaRPr lang="en-US"/>
        </a:p>
      </dgm:t>
    </dgm:pt>
    <dgm:pt modelId="{1DECF9F5-40C0-4379-BCCE-7BCAAD54807B}" type="sibTrans" cxnId="{277179CE-E2F5-4733-8D23-9E37CACB7B9E}">
      <dgm:prSet/>
      <dgm:spPr/>
      <dgm:t>
        <a:bodyPr rtlCol="0"/>
        <a:lstStyle/>
        <a:p>
          <a:pPr algn="ctr" rtl="0"/>
          <a:endParaRPr lang="en-US"/>
        </a:p>
      </dgm:t>
    </dgm:pt>
    <dgm:pt modelId="{C057D6ED-8F49-42DC-B8A7-C07F68F0F734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多くの方に</a:t>
          </a:r>
          <a:r>
            <a:rPr lang="en-US" altLang="ja-JP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を知ってもらう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131D11D9-3030-4E3B-8F84-0108E6497B2A}" type="parTrans" cxnId="{FB0FA082-3950-4822-951F-05A1A9548F18}">
      <dgm:prSet/>
      <dgm:spPr/>
      <dgm:t>
        <a:bodyPr rtlCol="0"/>
        <a:lstStyle/>
        <a:p>
          <a:pPr algn="ctr" rtl="0"/>
          <a:endParaRPr lang="en-US"/>
        </a:p>
      </dgm:t>
    </dgm:pt>
    <dgm:pt modelId="{6E885013-4246-43E1-A818-2251A99C8FD2}" type="sibTrans" cxnId="{FB0FA082-3950-4822-951F-05A1A9548F18}">
      <dgm:prSet/>
      <dgm:spPr/>
      <dgm:t>
        <a:bodyPr rtlCol="0"/>
        <a:lstStyle/>
        <a:p>
          <a:pPr algn="ctr" rtl="0"/>
          <a:endParaRPr lang="en-US"/>
        </a:p>
      </dgm:t>
    </dgm:pt>
    <dgm:pt modelId="{9845D52A-E054-4EB0-A5A3-32AE7DC6D645}">
      <dgm:prSet custT="1"/>
      <dgm:spPr/>
      <dgm:t>
        <a:bodyPr rtlCol="0"/>
        <a:lstStyle/>
        <a:p>
          <a:pPr algn="ctr" rtl="0"/>
          <a:r>
            <a:rPr lang="ja-JP" altLang="en-US" sz="18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教育者の学び・　　　指導者の育成輩出</a:t>
          </a:r>
          <a:endParaRPr lang="ja" sz="18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952EE001-86C3-4022-96EE-ABDB540B8A78}" type="parTrans" cxnId="{B04C6215-C46D-4282-963F-02A26E25C8AB}">
      <dgm:prSet/>
      <dgm:spPr/>
      <dgm:t>
        <a:bodyPr rtlCol="0"/>
        <a:lstStyle/>
        <a:p>
          <a:pPr algn="ctr" rtl="0"/>
          <a:endParaRPr lang="en-US"/>
        </a:p>
      </dgm:t>
    </dgm:pt>
    <dgm:pt modelId="{796364FD-7651-493A-AEE5-8DD45DF8EEAC}" type="sibTrans" cxnId="{B04C6215-C46D-4282-963F-02A26E25C8AB}">
      <dgm:prSet/>
      <dgm:spPr/>
      <dgm:t>
        <a:bodyPr rtlCol="0"/>
        <a:lstStyle/>
        <a:p>
          <a:pPr algn="ctr" rtl="0"/>
          <a:endParaRPr lang="en-US"/>
        </a:p>
      </dgm:t>
    </dgm:pt>
    <dgm:pt modelId="{566C4A8F-CE66-4FF5-AF11-6C385F74A275}">
      <dgm:prSet custT="1"/>
      <dgm:spPr/>
      <dgm:t>
        <a:bodyPr rtlCol="0"/>
        <a:lstStyle/>
        <a:p>
          <a:pPr algn="ctr" rtl="0"/>
          <a:r>
            <a:rPr lang="en-US" altLang="ja-JP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を学び、日本国内に広く普及させる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375C5A5E-5F04-4FE8-98F8-795867C18A18}" type="parTrans" cxnId="{66E8CE3C-459F-4648-B4D7-5039298A0E92}">
      <dgm:prSet/>
      <dgm:spPr/>
      <dgm:t>
        <a:bodyPr rtlCol="0"/>
        <a:lstStyle/>
        <a:p>
          <a:pPr algn="ctr" rtl="0"/>
          <a:endParaRPr lang="en-US"/>
        </a:p>
      </dgm:t>
    </dgm:pt>
    <dgm:pt modelId="{E74B8A5E-78D9-4E5B-86E1-203DE271581F}" type="sibTrans" cxnId="{66E8CE3C-459F-4648-B4D7-5039298A0E92}">
      <dgm:prSet/>
      <dgm:spPr/>
      <dgm:t>
        <a:bodyPr rtlCol="0"/>
        <a:lstStyle/>
        <a:p>
          <a:pPr algn="ctr" rtl="0"/>
          <a:endParaRPr lang="en-US"/>
        </a:p>
      </dgm:t>
    </dgm:pt>
    <dgm:pt modelId="{9AC77E87-FC4D-4F04-889B-73358514DC0D}">
      <dgm:prSet custT="1"/>
      <dgm:spPr/>
      <dgm:t>
        <a:bodyPr rtlCol="0"/>
        <a:lstStyle/>
        <a:p>
          <a:pPr algn="ctr" rtl="0"/>
          <a:r>
            <a:rPr lang="en-US" altLang="ja-JP" sz="18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8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園運営</a:t>
          </a:r>
          <a:endParaRPr lang="ja" sz="18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B29F90F6-921F-42B9-A496-5D121F61821E}" type="parTrans" cxnId="{04774158-8FAB-47B4-A2EE-D3D3A7E958BE}">
      <dgm:prSet/>
      <dgm:spPr/>
      <dgm:t>
        <a:bodyPr rtlCol="0"/>
        <a:lstStyle/>
        <a:p>
          <a:pPr algn="ctr" rtl="0"/>
          <a:endParaRPr lang="en-US"/>
        </a:p>
      </dgm:t>
    </dgm:pt>
    <dgm:pt modelId="{3A77AB9A-DF29-465E-A0A5-D4FA3D0C537F}" type="sibTrans" cxnId="{04774158-8FAB-47B4-A2EE-D3D3A7E958BE}">
      <dgm:prSet/>
      <dgm:spPr/>
      <dgm:t>
        <a:bodyPr rtlCol="0"/>
        <a:lstStyle/>
        <a:p>
          <a:pPr algn="ctr" rtl="0"/>
          <a:endParaRPr lang="en-US"/>
        </a:p>
      </dgm:t>
    </dgm:pt>
    <dgm:pt modelId="{C2F0E5C9-2943-4A9B-872F-ECF6B159E9F4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学んだ</a:t>
          </a:r>
          <a:r>
            <a:rPr lang="en-US" altLang="ja-JP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を実践する場所づくり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8FBB852D-32B7-4273-9DE3-951F1CFE69EC}" type="parTrans" cxnId="{F7608388-5A1F-4FE9-96E5-520EA7B1F725}">
      <dgm:prSet/>
      <dgm:spPr/>
      <dgm:t>
        <a:bodyPr rtlCol="0"/>
        <a:lstStyle/>
        <a:p>
          <a:pPr algn="ctr" rtl="0"/>
          <a:endParaRPr lang="en-US"/>
        </a:p>
      </dgm:t>
    </dgm:pt>
    <dgm:pt modelId="{1A62CB6F-38D7-44F2-AFAB-0C4382E3DA24}" type="sibTrans" cxnId="{F7608388-5A1F-4FE9-96E5-520EA7B1F725}">
      <dgm:prSet/>
      <dgm:spPr/>
      <dgm:t>
        <a:bodyPr rtlCol="0"/>
        <a:lstStyle/>
        <a:p>
          <a:pPr algn="ctr" rtl="0"/>
          <a:endParaRPr lang="en-US"/>
        </a:p>
      </dgm:t>
    </dgm:pt>
    <dgm:pt modelId="{BAB01093-2A1D-42C9-B831-0A05BDA168D9}">
      <dgm:prSet/>
      <dgm:spPr/>
      <dgm:t>
        <a:bodyPr rtlCol="0"/>
        <a:lstStyle/>
        <a:p>
          <a:pPr algn="ctr" rtl="0"/>
          <a:endParaRPr lang="ja" altLang="en-US" sz="110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EB7B3F7F-D8F5-46CB-A97C-217824FBDD3B}" type="parTrans" cxnId="{0E4FE86B-9340-4BBA-8855-76AC2CF7C7D3}">
      <dgm:prSet/>
      <dgm:spPr/>
      <dgm:t>
        <a:bodyPr/>
        <a:lstStyle/>
        <a:p>
          <a:pPr algn="ctr"/>
          <a:endParaRPr kumimoji="1" lang="ja-JP" altLang="en-US"/>
        </a:p>
      </dgm:t>
    </dgm:pt>
    <dgm:pt modelId="{8EE2FF7D-F6D0-4EF5-942F-24E9033A03AA}" type="sibTrans" cxnId="{0E4FE86B-9340-4BBA-8855-76AC2CF7C7D3}">
      <dgm:prSet/>
      <dgm:spPr/>
      <dgm:t>
        <a:bodyPr/>
        <a:lstStyle/>
        <a:p>
          <a:pPr algn="ctr"/>
          <a:endParaRPr kumimoji="1" lang="ja-JP" altLang="en-US"/>
        </a:p>
      </dgm:t>
    </dgm:pt>
    <dgm:pt modelId="{0BBD8657-8C9D-4BC3-B266-F0BEB6B317E7}">
      <dgm:prSet custT="1"/>
      <dgm:spPr/>
      <dgm:t>
        <a:bodyPr rtlCol="0"/>
        <a:lstStyle/>
        <a:p>
          <a:pPr algn="ctr" rtl="0"/>
          <a:r>
            <a:rPr lang="en-US" altLang="ja-JP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を実践し幼児を育てる他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CAF76525-5C08-4637-AE0A-F47B1D7B4EC9}" type="parTrans" cxnId="{FDA0B783-C505-40D0-A67E-174B74C1109B}">
      <dgm:prSet/>
      <dgm:spPr/>
      <dgm:t>
        <a:bodyPr/>
        <a:lstStyle/>
        <a:p>
          <a:pPr algn="ctr"/>
          <a:endParaRPr kumimoji="1" lang="ja-JP" altLang="en-US"/>
        </a:p>
      </dgm:t>
    </dgm:pt>
    <dgm:pt modelId="{AA029A57-AF2F-4C2D-9514-D949666F57F3}" type="sibTrans" cxnId="{FDA0B783-C505-40D0-A67E-174B74C1109B}">
      <dgm:prSet/>
      <dgm:spPr/>
      <dgm:t>
        <a:bodyPr/>
        <a:lstStyle/>
        <a:p>
          <a:pPr algn="ctr"/>
          <a:endParaRPr kumimoji="1" lang="ja-JP" altLang="en-US"/>
        </a:p>
      </dgm:t>
    </dgm:pt>
    <dgm:pt modelId="{D6EF44DD-46A8-4410-BE12-0BF3B187032C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日本の幼児教育との融合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5F286C32-C45B-4CD2-95CE-44C5EB60E5E9}" type="parTrans" cxnId="{08E23F9D-D0FF-4849-8CE5-F45AD4BFBD2E}">
      <dgm:prSet/>
      <dgm:spPr/>
      <dgm:t>
        <a:bodyPr/>
        <a:lstStyle/>
        <a:p>
          <a:pPr algn="ctr"/>
          <a:endParaRPr kumimoji="1" lang="ja-JP" altLang="en-US"/>
        </a:p>
      </dgm:t>
    </dgm:pt>
    <dgm:pt modelId="{B91E678F-4E35-4559-9A41-826674F74851}" type="sibTrans" cxnId="{08E23F9D-D0FF-4849-8CE5-F45AD4BFBD2E}">
      <dgm:prSet/>
      <dgm:spPr/>
      <dgm:t>
        <a:bodyPr/>
        <a:lstStyle/>
        <a:p>
          <a:pPr algn="ctr"/>
          <a:endParaRPr kumimoji="1" lang="ja-JP" altLang="en-US"/>
        </a:p>
      </dgm:t>
    </dgm:pt>
    <dgm:pt modelId="{7A79A1A2-25BA-45D1-BF90-B6146A2F0B2D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実践者・実践希望法人・自治体他との連携他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B065F665-2714-49E3-ADD2-B99B4F2ED19C}" type="parTrans" cxnId="{8FAE1FDE-1BA2-43A4-8BDA-D5B70B87A4B6}">
      <dgm:prSet/>
      <dgm:spPr/>
      <dgm:t>
        <a:bodyPr/>
        <a:lstStyle/>
        <a:p>
          <a:pPr algn="ctr"/>
          <a:endParaRPr kumimoji="1" lang="ja-JP" altLang="en-US"/>
        </a:p>
      </dgm:t>
    </dgm:pt>
    <dgm:pt modelId="{895F85C7-E071-4F58-ABBD-6D929AFB310F}" type="sibTrans" cxnId="{8FAE1FDE-1BA2-43A4-8BDA-D5B70B87A4B6}">
      <dgm:prSet/>
      <dgm:spPr/>
      <dgm:t>
        <a:bodyPr/>
        <a:lstStyle/>
        <a:p>
          <a:pPr algn="ctr"/>
          <a:endParaRPr kumimoji="1" lang="ja-JP" altLang="en-US"/>
        </a:p>
      </dgm:t>
    </dgm:pt>
    <dgm:pt modelId="{E037CF5E-0E0A-4FF4-8026-3D08C51C8A63}">
      <dgm:prSet custT="1"/>
      <dgm:spPr/>
      <dgm:t>
        <a:bodyPr rtlCol="0"/>
        <a:lstStyle/>
        <a:p>
          <a:pPr algn="ctr" rtl="0"/>
          <a:endParaRPr lang="ja" sz="140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A7BBE834-7835-4086-8650-128FE50E08AB}" type="parTrans" cxnId="{5CE0D22A-B439-419A-9EED-FBCE02E33013}">
      <dgm:prSet/>
      <dgm:spPr/>
      <dgm:t>
        <a:bodyPr/>
        <a:lstStyle/>
        <a:p>
          <a:pPr algn="ctr"/>
          <a:endParaRPr kumimoji="1" lang="ja-JP" altLang="en-US"/>
        </a:p>
      </dgm:t>
    </dgm:pt>
    <dgm:pt modelId="{B0B97EE1-29CB-4C68-A404-84B2D3A90722}" type="sibTrans" cxnId="{5CE0D22A-B439-419A-9EED-FBCE02E33013}">
      <dgm:prSet/>
      <dgm:spPr/>
      <dgm:t>
        <a:bodyPr/>
        <a:lstStyle/>
        <a:p>
          <a:pPr algn="ctr"/>
          <a:endParaRPr kumimoji="1" lang="ja-JP" altLang="en-US"/>
        </a:p>
      </dgm:t>
    </dgm:pt>
    <dgm:pt modelId="{17940705-C0D4-49BE-9116-A4E05506BFB2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研究者との連携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CB17B48C-9DB0-4B48-9FFF-ED510749D80F}" type="parTrans" cxnId="{A4C0C83C-6992-456A-8B84-DECD1AA52204}">
      <dgm:prSet/>
      <dgm:spPr/>
      <dgm:t>
        <a:bodyPr/>
        <a:lstStyle/>
        <a:p>
          <a:pPr algn="ctr"/>
          <a:endParaRPr kumimoji="1" lang="ja-JP" altLang="en-US"/>
        </a:p>
      </dgm:t>
    </dgm:pt>
    <dgm:pt modelId="{EDFC2482-6833-4639-A742-41496C31BB2C}" type="sibTrans" cxnId="{A4C0C83C-6992-456A-8B84-DECD1AA52204}">
      <dgm:prSet/>
      <dgm:spPr/>
      <dgm:t>
        <a:bodyPr/>
        <a:lstStyle/>
        <a:p>
          <a:pPr algn="ctr"/>
          <a:endParaRPr kumimoji="1" lang="ja-JP" altLang="en-US"/>
        </a:p>
      </dgm:t>
    </dgm:pt>
    <dgm:pt modelId="{17F227CF-73DB-41C3-A503-FF38836AE670}">
      <dgm:prSet custT="1"/>
      <dgm:spPr/>
      <dgm:t>
        <a:bodyPr rtlCol="0"/>
        <a:lstStyle/>
        <a:p>
          <a:pPr algn="ctr" rtl="0"/>
          <a:r>
            <a:rPr lang="ja-JP" altLang="en-US" sz="14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協働他</a:t>
          </a:r>
          <a:endParaRPr lang="ja" sz="14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662FABAD-AF71-4119-923F-BAB95329C846}" type="parTrans" cxnId="{059647CD-269F-4239-8EE2-5C614CF66E9A}">
      <dgm:prSet/>
      <dgm:spPr/>
      <dgm:t>
        <a:bodyPr/>
        <a:lstStyle/>
        <a:p>
          <a:endParaRPr kumimoji="1" lang="ja-JP" altLang="en-US"/>
        </a:p>
      </dgm:t>
    </dgm:pt>
    <dgm:pt modelId="{D9828B39-8DF3-4089-AAFE-7CD45F0648EE}" type="sibTrans" cxnId="{059647CD-269F-4239-8EE2-5C614CF66E9A}">
      <dgm:prSet/>
      <dgm:spPr/>
      <dgm:t>
        <a:bodyPr/>
        <a:lstStyle/>
        <a:p>
          <a:endParaRPr kumimoji="1" lang="ja-JP" altLang="en-US"/>
        </a:p>
      </dgm:t>
    </dgm:pt>
    <dgm:pt modelId="{9966FA9B-AA2D-4D29-BCF0-D72214E95698}" type="pres">
      <dgm:prSet presAssocID="{08F627ED-A304-4697-8C44-18E45D3D2B1A}" presName="rootnode" presStyleCnt="0">
        <dgm:presLayoutVars>
          <dgm:chMax/>
          <dgm:chPref/>
          <dgm:dir/>
          <dgm:animLvl val="lvl"/>
        </dgm:presLayoutVars>
      </dgm:prSet>
      <dgm:spPr/>
    </dgm:pt>
    <dgm:pt modelId="{9D17E26F-8A3A-4F7A-9FF3-BC7D78AEE140}" type="pres">
      <dgm:prSet presAssocID="{5FC34D3A-C8D4-483C-8695-507470E74D50}" presName="composite" presStyleCnt="0"/>
      <dgm:spPr/>
    </dgm:pt>
    <dgm:pt modelId="{9A5357F7-DE93-49F1-9FC9-1FB056906424}" type="pres">
      <dgm:prSet presAssocID="{5FC34D3A-C8D4-483C-8695-507470E74D50}" presName="LShape" presStyleLbl="alignNode1" presStyleIdx="0" presStyleCnt="5"/>
      <dgm:spPr/>
    </dgm:pt>
    <dgm:pt modelId="{60CFD3C6-4ED2-4968-B93A-F5F396C4075F}" type="pres">
      <dgm:prSet presAssocID="{5FC34D3A-C8D4-483C-8695-507470E74D50}" presName="ParentText" presStyleLbl="revTx" presStyleIdx="0" presStyleCnt="3" custScaleX="100075" custScaleY="125024" custLinFactNeighborY="8981">
        <dgm:presLayoutVars>
          <dgm:chMax val="0"/>
          <dgm:chPref val="0"/>
          <dgm:bulletEnabled val="1"/>
        </dgm:presLayoutVars>
      </dgm:prSet>
      <dgm:spPr/>
    </dgm:pt>
    <dgm:pt modelId="{9D92FAFE-2B56-4FAD-9006-81B4D77C5DFE}" type="pres">
      <dgm:prSet presAssocID="{5FC34D3A-C8D4-483C-8695-507470E74D50}" presName="Triangle" presStyleLbl="alignNode1" presStyleIdx="1" presStyleCnt="5"/>
      <dgm:spPr/>
    </dgm:pt>
    <dgm:pt modelId="{61AA95AE-0F3E-438C-82E0-33E392A53EB8}" type="pres">
      <dgm:prSet presAssocID="{1DECF9F5-40C0-4379-BCCE-7BCAAD54807B}" presName="sibTrans" presStyleCnt="0"/>
      <dgm:spPr/>
    </dgm:pt>
    <dgm:pt modelId="{7085DF39-1177-459E-8C82-8DD58757CD0E}" type="pres">
      <dgm:prSet presAssocID="{1DECF9F5-40C0-4379-BCCE-7BCAAD54807B}" presName="space" presStyleCnt="0"/>
      <dgm:spPr/>
    </dgm:pt>
    <dgm:pt modelId="{5A458959-9111-4E7C-8811-AE7962A76AF4}" type="pres">
      <dgm:prSet presAssocID="{9845D52A-E054-4EB0-A5A3-32AE7DC6D645}" presName="composite" presStyleCnt="0"/>
      <dgm:spPr/>
    </dgm:pt>
    <dgm:pt modelId="{1398DC4C-0DA6-432A-9589-7C85A20D3D11}" type="pres">
      <dgm:prSet presAssocID="{9845D52A-E054-4EB0-A5A3-32AE7DC6D645}" presName="LShape" presStyleLbl="alignNode1" presStyleIdx="2" presStyleCnt="5"/>
      <dgm:spPr/>
    </dgm:pt>
    <dgm:pt modelId="{C8A655C7-B151-44D7-8DB6-E02CFFECE55F}" type="pres">
      <dgm:prSet presAssocID="{9845D52A-E054-4EB0-A5A3-32AE7DC6D645}" presName="ParentText" presStyleLbl="revTx" presStyleIdx="1" presStyleCnt="3" custScaleX="106773" custScaleY="151184" custLinFactNeighborX="1404" custLinFactNeighborY="25649">
        <dgm:presLayoutVars>
          <dgm:chMax val="0"/>
          <dgm:chPref val="0"/>
          <dgm:bulletEnabled val="1"/>
        </dgm:presLayoutVars>
      </dgm:prSet>
      <dgm:spPr/>
    </dgm:pt>
    <dgm:pt modelId="{3E5EE646-0D0E-4FCE-9BAA-BBC8ACBBA419}" type="pres">
      <dgm:prSet presAssocID="{9845D52A-E054-4EB0-A5A3-32AE7DC6D645}" presName="Triangle" presStyleLbl="alignNode1" presStyleIdx="3" presStyleCnt="5"/>
      <dgm:spPr/>
    </dgm:pt>
    <dgm:pt modelId="{1D169C14-3D2C-4883-9F23-8AE8F9B2D98E}" type="pres">
      <dgm:prSet presAssocID="{796364FD-7651-493A-AEE5-8DD45DF8EEAC}" presName="sibTrans" presStyleCnt="0"/>
      <dgm:spPr/>
    </dgm:pt>
    <dgm:pt modelId="{28137932-D27B-4393-BB37-94ABE3994625}" type="pres">
      <dgm:prSet presAssocID="{796364FD-7651-493A-AEE5-8DD45DF8EEAC}" presName="space" presStyleCnt="0"/>
      <dgm:spPr/>
    </dgm:pt>
    <dgm:pt modelId="{666009B1-1ED4-4EC2-8C85-C21D4215DE7F}" type="pres">
      <dgm:prSet presAssocID="{9AC77E87-FC4D-4F04-889B-73358514DC0D}" presName="composite" presStyleCnt="0"/>
      <dgm:spPr/>
    </dgm:pt>
    <dgm:pt modelId="{ECDFF25C-C401-47B2-9D9E-1FD3B3487CBA}" type="pres">
      <dgm:prSet presAssocID="{9AC77E87-FC4D-4F04-889B-73358514DC0D}" presName="LShape" presStyleLbl="alignNode1" presStyleIdx="4" presStyleCnt="5"/>
      <dgm:spPr/>
    </dgm:pt>
    <dgm:pt modelId="{AF65F9FB-78C5-4D3C-894A-BEDCF2386423}" type="pres">
      <dgm:prSet presAssocID="{9AC77E87-FC4D-4F04-889B-73358514DC0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97FFD05-5C47-45F2-A6EE-E8BB532676B6}" type="presOf" srcId="{17F227CF-73DB-41C3-A503-FF38836AE670}" destId="{C8A655C7-B151-44D7-8DB6-E02CFFECE55F}" srcOrd="0" destOrd="4" presId="urn:microsoft.com/office/officeart/2009/3/layout/StepUpProcess"/>
    <dgm:cxn modelId="{B04C6215-C46D-4282-963F-02A26E25C8AB}" srcId="{08F627ED-A304-4697-8C44-18E45D3D2B1A}" destId="{9845D52A-E054-4EB0-A5A3-32AE7DC6D645}" srcOrd="1" destOrd="0" parTransId="{952EE001-86C3-4022-96EE-ABDB540B8A78}" sibTransId="{796364FD-7651-493A-AEE5-8DD45DF8EEAC}"/>
    <dgm:cxn modelId="{11001D23-326E-41F1-8C17-5C044E2C456B}" type="presOf" srcId="{17940705-C0D4-49BE-9116-A4E05506BFB2}" destId="{C8A655C7-B151-44D7-8DB6-E02CFFECE55F}" srcOrd="0" destOrd="3" presId="urn:microsoft.com/office/officeart/2009/3/layout/StepUpProcess"/>
    <dgm:cxn modelId="{5CE0D22A-B439-419A-9EED-FBCE02E33013}" srcId="{5FC34D3A-C8D4-483C-8695-507470E74D50}" destId="{E037CF5E-0E0A-4FF4-8026-3D08C51C8A63}" srcOrd="2" destOrd="0" parTransId="{A7BBE834-7835-4086-8650-128FE50E08AB}" sibTransId="{B0B97EE1-29CB-4C68-A404-84B2D3A90722}"/>
    <dgm:cxn modelId="{AADB8231-B27C-41EF-8B71-94FCD35CA8DB}" type="presOf" srcId="{BAB01093-2A1D-42C9-B831-0A05BDA168D9}" destId="{AF65F9FB-78C5-4D3C-894A-BEDCF2386423}" srcOrd="0" destOrd="3" presId="urn:microsoft.com/office/officeart/2009/3/layout/StepUpProcess"/>
    <dgm:cxn modelId="{A4C0C83C-6992-456A-8B84-DECD1AA52204}" srcId="{9845D52A-E054-4EB0-A5A3-32AE7DC6D645}" destId="{17940705-C0D4-49BE-9116-A4E05506BFB2}" srcOrd="2" destOrd="0" parTransId="{CB17B48C-9DB0-4B48-9FFF-ED510749D80F}" sibTransId="{EDFC2482-6833-4639-A742-41496C31BB2C}"/>
    <dgm:cxn modelId="{66E8CE3C-459F-4648-B4D7-5039298A0E92}" srcId="{9845D52A-E054-4EB0-A5A3-32AE7DC6D645}" destId="{566C4A8F-CE66-4FF5-AF11-6C385F74A275}" srcOrd="0" destOrd="0" parTransId="{375C5A5E-5F04-4FE8-98F8-795867C18A18}" sibTransId="{E74B8A5E-78D9-4E5B-86E1-203DE271581F}"/>
    <dgm:cxn modelId="{83EEC061-1F1B-49C4-9ABE-926B44C9B297}" type="presOf" srcId="{9845D52A-E054-4EB0-A5A3-32AE7DC6D645}" destId="{C8A655C7-B151-44D7-8DB6-E02CFFECE55F}" srcOrd="0" destOrd="0" presId="urn:microsoft.com/office/officeart/2009/3/layout/StepUpProcess"/>
    <dgm:cxn modelId="{0E4FE86B-9340-4BBA-8855-76AC2CF7C7D3}" srcId="{9AC77E87-FC4D-4F04-889B-73358514DC0D}" destId="{BAB01093-2A1D-42C9-B831-0A05BDA168D9}" srcOrd="2" destOrd="0" parTransId="{EB7B3F7F-D8F5-46CB-A97C-217824FBDD3B}" sibTransId="{8EE2FF7D-F6D0-4EF5-942F-24E9033A03AA}"/>
    <dgm:cxn modelId="{04774158-8FAB-47B4-A2EE-D3D3A7E958BE}" srcId="{08F627ED-A304-4697-8C44-18E45D3D2B1A}" destId="{9AC77E87-FC4D-4F04-889B-73358514DC0D}" srcOrd="2" destOrd="0" parTransId="{B29F90F6-921F-42B9-A496-5D121F61821E}" sibTransId="{3A77AB9A-DF29-465E-A0A5-D4FA3D0C537F}"/>
    <dgm:cxn modelId="{FB0FA082-3950-4822-951F-05A1A9548F18}" srcId="{5FC34D3A-C8D4-483C-8695-507470E74D50}" destId="{C057D6ED-8F49-42DC-B8A7-C07F68F0F734}" srcOrd="0" destOrd="0" parTransId="{131D11D9-3030-4E3B-8F84-0108E6497B2A}" sibTransId="{6E885013-4246-43E1-A818-2251A99C8FD2}"/>
    <dgm:cxn modelId="{FDA0B783-C505-40D0-A67E-174B74C1109B}" srcId="{9AC77E87-FC4D-4F04-889B-73358514DC0D}" destId="{0BBD8657-8C9D-4BC3-B266-F0BEB6B317E7}" srcOrd="1" destOrd="0" parTransId="{CAF76525-5C08-4637-AE0A-F47B1D7B4EC9}" sibTransId="{AA029A57-AF2F-4C2D-9514-D949666F57F3}"/>
    <dgm:cxn modelId="{F7608388-5A1F-4FE9-96E5-520EA7B1F725}" srcId="{9AC77E87-FC4D-4F04-889B-73358514DC0D}" destId="{C2F0E5C9-2943-4A9B-872F-ECF6B159E9F4}" srcOrd="0" destOrd="0" parTransId="{8FBB852D-32B7-4273-9DE3-951F1CFE69EC}" sibTransId="{1A62CB6F-38D7-44F2-AFAB-0C4382E3DA24}"/>
    <dgm:cxn modelId="{6C2FA192-5301-4B69-AEC8-D43A08FEA0B8}" type="presOf" srcId="{5FC34D3A-C8D4-483C-8695-507470E74D50}" destId="{60CFD3C6-4ED2-4968-B93A-F5F396C4075F}" srcOrd="0" destOrd="0" presId="urn:microsoft.com/office/officeart/2009/3/layout/StepUpProcess"/>
    <dgm:cxn modelId="{08E23F9D-D0FF-4849-8CE5-F45AD4BFBD2E}" srcId="{9845D52A-E054-4EB0-A5A3-32AE7DC6D645}" destId="{D6EF44DD-46A8-4410-BE12-0BF3B187032C}" srcOrd="1" destOrd="0" parTransId="{5F286C32-C45B-4CD2-95CE-44C5EB60E5E9}" sibTransId="{B91E678F-4E35-4559-9A41-826674F74851}"/>
    <dgm:cxn modelId="{5C1841B4-349B-4DC9-8C70-472DE29C7136}" type="presOf" srcId="{C057D6ED-8F49-42DC-B8A7-C07F68F0F734}" destId="{60CFD3C6-4ED2-4968-B93A-F5F396C4075F}" srcOrd="0" destOrd="1" presId="urn:microsoft.com/office/officeart/2009/3/layout/StepUpProcess"/>
    <dgm:cxn modelId="{1A0E4AB4-544B-48A3-989A-509702A0E366}" type="presOf" srcId="{E037CF5E-0E0A-4FF4-8026-3D08C51C8A63}" destId="{60CFD3C6-4ED2-4968-B93A-F5F396C4075F}" srcOrd="0" destOrd="3" presId="urn:microsoft.com/office/officeart/2009/3/layout/StepUpProcess"/>
    <dgm:cxn modelId="{DBDEC7C0-6027-4BA1-9BD9-84CB6D09986F}" type="presOf" srcId="{9AC77E87-FC4D-4F04-889B-73358514DC0D}" destId="{AF65F9FB-78C5-4D3C-894A-BEDCF2386423}" srcOrd="0" destOrd="0" presId="urn:microsoft.com/office/officeart/2009/3/layout/StepUpProcess"/>
    <dgm:cxn modelId="{38D554C7-F418-4DFF-BABA-316378909C15}" type="presOf" srcId="{566C4A8F-CE66-4FF5-AF11-6C385F74A275}" destId="{C8A655C7-B151-44D7-8DB6-E02CFFECE55F}" srcOrd="0" destOrd="1" presId="urn:microsoft.com/office/officeart/2009/3/layout/StepUpProcess"/>
    <dgm:cxn modelId="{059647CD-269F-4239-8EE2-5C614CF66E9A}" srcId="{9845D52A-E054-4EB0-A5A3-32AE7DC6D645}" destId="{17F227CF-73DB-41C3-A503-FF38836AE670}" srcOrd="3" destOrd="0" parTransId="{662FABAD-AF71-4119-923F-BAB95329C846}" sibTransId="{D9828B39-8DF3-4089-AAFE-7CD45F0648EE}"/>
    <dgm:cxn modelId="{277179CE-E2F5-4733-8D23-9E37CACB7B9E}" srcId="{08F627ED-A304-4697-8C44-18E45D3D2B1A}" destId="{5FC34D3A-C8D4-483C-8695-507470E74D50}" srcOrd="0" destOrd="0" parTransId="{9978A89C-C2F1-4241-807C-13619E6D6376}" sibTransId="{1DECF9F5-40C0-4379-BCCE-7BCAAD54807B}"/>
    <dgm:cxn modelId="{71C6EBCF-0868-4B48-9C9B-9EAF192D2E74}" type="presOf" srcId="{08F627ED-A304-4697-8C44-18E45D3D2B1A}" destId="{9966FA9B-AA2D-4D29-BCF0-D72214E95698}" srcOrd="0" destOrd="0" presId="urn:microsoft.com/office/officeart/2009/3/layout/StepUpProcess"/>
    <dgm:cxn modelId="{A4DFDCD8-70B8-4B21-BBA9-B1154D231E95}" type="presOf" srcId="{C2F0E5C9-2943-4A9B-872F-ECF6B159E9F4}" destId="{AF65F9FB-78C5-4D3C-894A-BEDCF2386423}" srcOrd="0" destOrd="1" presId="urn:microsoft.com/office/officeart/2009/3/layout/StepUpProcess"/>
    <dgm:cxn modelId="{8FAE1FDE-1BA2-43A4-8BDA-D5B70B87A4B6}" srcId="{5FC34D3A-C8D4-483C-8695-507470E74D50}" destId="{7A79A1A2-25BA-45D1-BF90-B6146A2F0B2D}" srcOrd="1" destOrd="0" parTransId="{B065F665-2714-49E3-ADD2-B99B4F2ED19C}" sibTransId="{895F85C7-E071-4F58-ABBD-6D929AFB310F}"/>
    <dgm:cxn modelId="{B7D41BE7-C551-45F6-A091-12EA91B08429}" type="presOf" srcId="{D6EF44DD-46A8-4410-BE12-0BF3B187032C}" destId="{C8A655C7-B151-44D7-8DB6-E02CFFECE55F}" srcOrd="0" destOrd="2" presId="urn:microsoft.com/office/officeart/2009/3/layout/StepUpProcess"/>
    <dgm:cxn modelId="{679A30EE-3244-4A69-A412-BC6B49F9FC05}" type="presOf" srcId="{0BBD8657-8C9D-4BC3-B266-F0BEB6B317E7}" destId="{AF65F9FB-78C5-4D3C-894A-BEDCF2386423}" srcOrd="0" destOrd="2" presId="urn:microsoft.com/office/officeart/2009/3/layout/StepUpProcess"/>
    <dgm:cxn modelId="{C14B64F2-8723-423C-95A7-AFB235B91E74}" type="presOf" srcId="{7A79A1A2-25BA-45D1-BF90-B6146A2F0B2D}" destId="{60CFD3C6-4ED2-4968-B93A-F5F396C4075F}" srcOrd="0" destOrd="2" presId="urn:microsoft.com/office/officeart/2009/3/layout/StepUpProcess"/>
    <dgm:cxn modelId="{7AC0A0C2-C414-46FD-9262-7C65B57F2981}" type="presParOf" srcId="{9966FA9B-AA2D-4D29-BCF0-D72214E95698}" destId="{9D17E26F-8A3A-4F7A-9FF3-BC7D78AEE140}" srcOrd="0" destOrd="0" presId="urn:microsoft.com/office/officeart/2009/3/layout/StepUpProcess"/>
    <dgm:cxn modelId="{9A2ECD89-0A1C-4255-85FE-A8CAE34B8A95}" type="presParOf" srcId="{9D17E26F-8A3A-4F7A-9FF3-BC7D78AEE140}" destId="{9A5357F7-DE93-49F1-9FC9-1FB056906424}" srcOrd="0" destOrd="0" presId="urn:microsoft.com/office/officeart/2009/3/layout/StepUpProcess"/>
    <dgm:cxn modelId="{F3C8FA62-D279-4214-83E8-2BDA32B091E2}" type="presParOf" srcId="{9D17E26F-8A3A-4F7A-9FF3-BC7D78AEE140}" destId="{60CFD3C6-4ED2-4968-B93A-F5F396C4075F}" srcOrd="1" destOrd="0" presId="urn:microsoft.com/office/officeart/2009/3/layout/StepUpProcess"/>
    <dgm:cxn modelId="{53D6A63F-4B65-4F46-BA16-E5B967F81D9E}" type="presParOf" srcId="{9D17E26F-8A3A-4F7A-9FF3-BC7D78AEE140}" destId="{9D92FAFE-2B56-4FAD-9006-81B4D77C5DFE}" srcOrd="2" destOrd="0" presId="urn:microsoft.com/office/officeart/2009/3/layout/StepUpProcess"/>
    <dgm:cxn modelId="{7C6BAFA5-45A6-47A8-86F9-AF7C4AD4907A}" type="presParOf" srcId="{9966FA9B-AA2D-4D29-BCF0-D72214E95698}" destId="{61AA95AE-0F3E-438C-82E0-33E392A53EB8}" srcOrd="1" destOrd="0" presId="urn:microsoft.com/office/officeart/2009/3/layout/StepUpProcess"/>
    <dgm:cxn modelId="{CDFB58A5-917C-4B7C-BFA2-DD4729235814}" type="presParOf" srcId="{61AA95AE-0F3E-438C-82E0-33E392A53EB8}" destId="{7085DF39-1177-459E-8C82-8DD58757CD0E}" srcOrd="0" destOrd="0" presId="urn:microsoft.com/office/officeart/2009/3/layout/StepUpProcess"/>
    <dgm:cxn modelId="{11243148-FE46-446B-A8C3-5C13A74A1D07}" type="presParOf" srcId="{9966FA9B-AA2D-4D29-BCF0-D72214E95698}" destId="{5A458959-9111-4E7C-8811-AE7962A76AF4}" srcOrd="2" destOrd="0" presId="urn:microsoft.com/office/officeart/2009/3/layout/StepUpProcess"/>
    <dgm:cxn modelId="{B3B6D56E-92CB-4FA9-98C3-BE5F42A1C285}" type="presParOf" srcId="{5A458959-9111-4E7C-8811-AE7962A76AF4}" destId="{1398DC4C-0DA6-432A-9589-7C85A20D3D11}" srcOrd="0" destOrd="0" presId="urn:microsoft.com/office/officeart/2009/3/layout/StepUpProcess"/>
    <dgm:cxn modelId="{1BF4D113-9448-4EA8-B0A3-A27DAB7A5B22}" type="presParOf" srcId="{5A458959-9111-4E7C-8811-AE7962A76AF4}" destId="{C8A655C7-B151-44D7-8DB6-E02CFFECE55F}" srcOrd="1" destOrd="0" presId="urn:microsoft.com/office/officeart/2009/3/layout/StepUpProcess"/>
    <dgm:cxn modelId="{2BE0248C-3AE2-474F-B00C-AE3C2CF420FD}" type="presParOf" srcId="{5A458959-9111-4E7C-8811-AE7962A76AF4}" destId="{3E5EE646-0D0E-4FCE-9BAA-BBC8ACBBA419}" srcOrd="2" destOrd="0" presId="urn:microsoft.com/office/officeart/2009/3/layout/StepUpProcess"/>
    <dgm:cxn modelId="{F84AF636-0519-40B3-A4C7-36C845511D2C}" type="presParOf" srcId="{9966FA9B-AA2D-4D29-BCF0-D72214E95698}" destId="{1D169C14-3D2C-4883-9F23-8AE8F9B2D98E}" srcOrd="3" destOrd="0" presId="urn:microsoft.com/office/officeart/2009/3/layout/StepUpProcess"/>
    <dgm:cxn modelId="{E410FBFE-9495-4C92-BDCF-F44CA3E6ACDA}" type="presParOf" srcId="{1D169C14-3D2C-4883-9F23-8AE8F9B2D98E}" destId="{28137932-D27B-4393-BB37-94ABE3994625}" srcOrd="0" destOrd="0" presId="urn:microsoft.com/office/officeart/2009/3/layout/StepUpProcess"/>
    <dgm:cxn modelId="{EFA9EF3B-C653-4027-B9A1-2A6405AC652D}" type="presParOf" srcId="{9966FA9B-AA2D-4D29-BCF0-D72214E95698}" destId="{666009B1-1ED4-4EC2-8C85-C21D4215DE7F}" srcOrd="4" destOrd="0" presId="urn:microsoft.com/office/officeart/2009/3/layout/StepUpProcess"/>
    <dgm:cxn modelId="{15C123FA-9C11-43E9-BA1D-D05730DD3BCE}" type="presParOf" srcId="{666009B1-1ED4-4EC2-8C85-C21D4215DE7F}" destId="{ECDFF25C-C401-47B2-9D9E-1FD3B3487CBA}" srcOrd="0" destOrd="0" presId="urn:microsoft.com/office/officeart/2009/3/layout/StepUpProcess"/>
    <dgm:cxn modelId="{05B1AC46-E822-4698-902B-EB05BBFFD147}" type="presParOf" srcId="{666009B1-1ED4-4EC2-8C85-C21D4215DE7F}" destId="{AF65F9FB-78C5-4D3C-894A-BEDCF238642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5D7C3-EFDD-46BD-AED9-B7A2F6D6D61C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B39CD28-A23E-42ED-890C-E9F4D8561E0F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kumimoji="1" lang="en-US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</a:t>
          </a:r>
          <a:r>
            <a:rPr kumimoji="1" 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財</a:t>
          </a:r>
          <a:r>
            <a:rPr kumimoji="1" lang="en-US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)</a:t>
          </a:r>
          <a:r>
            <a:rPr kumimoji="1" 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レッジョ チルドレン公認</a:t>
          </a:r>
          <a:r>
            <a:rPr kumimoji="1"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 </a:t>
          </a:r>
          <a:r>
            <a: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(2021/4/6)</a:t>
          </a:r>
        </a:p>
        <a:p>
          <a:pPr algn="l"/>
          <a:r>
            <a:rPr kumimoji="1" lang="ja-JP" altLang="en-US" sz="18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レッジョ エミリア アプローチ名称使用許可取得済</a:t>
          </a:r>
          <a:r>
            <a: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(2022/10/4)</a:t>
          </a:r>
          <a:endParaRPr lang="ja-JP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BED1347-7AA5-4A52-BAEA-A5BE5243CB33}" type="parTrans" cxnId="{F4678CC8-CBE0-4291-AE0A-3E4280E06643}">
      <dgm:prSet/>
      <dgm:spPr/>
      <dgm:t>
        <a:bodyPr/>
        <a:lstStyle/>
        <a:p>
          <a:endParaRPr kumimoji="1" lang="ja-JP" altLang="en-US"/>
        </a:p>
      </dgm:t>
    </dgm:pt>
    <dgm:pt modelId="{1D063B47-A918-4BDB-ADB7-640B193361E6}" type="sibTrans" cxnId="{F4678CC8-CBE0-4291-AE0A-3E4280E06643}">
      <dgm:prSet/>
      <dgm:spPr/>
      <dgm:t>
        <a:bodyPr/>
        <a:lstStyle/>
        <a:p>
          <a:endParaRPr kumimoji="1" lang="ja-JP" altLang="en-US"/>
        </a:p>
      </dgm:t>
    </dgm:pt>
    <dgm:pt modelId="{7243F474-B873-4B5C-ABA1-76973F8DF317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pPr algn="l"/>
          <a:r>
            <a:rPr kumimoji="1" lang="ja-JP" altLang="en-US" sz="2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発</a:t>
          </a:r>
          <a:r>
            <a:rPr kumimoji="1" lang="ja-JP" sz="2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起人</a:t>
          </a:r>
          <a:r>
            <a:rPr kumimoji="1" lang="en-US" altLang="ja-JP" sz="2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 //////////////////////////</a:t>
          </a:r>
          <a:r>
            <a:rPr kumimoji="1"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-</a:t>
          </a:r>
          <a:endParaRPr lang="ja-JP" sz="1300" dirty="0">
            <a:solidFill>
              <a:schemeClr val="tx1"/>
            </a:solidFill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14894DA9-C9A5-49CC-98D6-03ACB99CFD05}" type="parTrans" cxnId="{07B4E8B9-8E7B-4F16-81E1-14537EBF6CF3}">
      <dgm:prSet/>
      <dgm:spPr/>
      <dgm:t>
        <a:bodyPr/>
        <a:lstStyle/>
        <a:p>
          <a:endParaRPr kumimoji="1" lang="ja-JP" altLang="en-US"/>
        </a:p>
      </dgm:t>
    </dgm:pt>
    <dgm:pt modelId="{212A43E7-7196-4B83-B9A4-3B3DAD76F53E}" type="sibTrans" cxnId="{07B4E8B9-8E7B-4F16-81E1-14537EBF6CF3}">
      <dgm:prSet/>
      <dgm:spPr/>
      <dgm:t>
        <a:bodyPr/>
        <a:lstStyle/>
        <a:p>
          <a:endParaRPr kumimoji="1" lang="ja-JP" altLang="en-US"/>
        </a:p>
      </dgm:t>
    </dgm:pt>
    <dgm:pt modelId="{F08D11C2-435C-4395-8265-6F6FB5D244AE}">
      <dgm:prSet/>
      <dgm:spPr/>
      <dgm:t>
        <a:bodyPr/>
        <a:lstStyle/>
        <a:p>
          <a:r>
            <a:rPr lang="en-US" altLang="ja-JP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イタリア幼児教育文化研究所</a:t>
          </a:r>
          <a:r>
            <a:rPr kumimoji="1" lang="ja-JP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会員募集</a:t>
          </a:r>
          <a:endParaRPr kumimoji="1" lang="en-US" altLang="ja-JP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r>
            <a:rPr kumimoji="1" lang="ja-JP" altLang="en-US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２０２３年 春季募集開始</a:t>
          </a:r>
          <a:endParaRPr lang="ja-JP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gm:t>
    </dgm:pt>
    <dgm:pt modelId="{D4270B91-7267-4103-93E1-791B4DB9CA83}" type="parTrans" cxnId="{F9CB971C-4286-4155-AFDF-AB18A5EF29D2}">
      <dgm:prSet/>
      <dgm:spPr/>
      <dgm:t>
        <a:bodyPr/>
        <a:lstStyle/>
        <a:p>
          <a:endParaRPr kumimoji="1" lang="ja-JP" altLang="en-US"/>
        </a:p>
      </dgm:t>
    </dgm:pt>
    <dgm:pt modelId="{CA9B8F3E-CCBD-481A-98E8-9B7E1C2C8D45}" type="sibTrans" cxnId="{F9CB971C-4286-4155-AFDF-AB18A5EF29D2}">
      <dgm:prSet/>
      <dgm:spPr/>
      <dgm:t>
        <a:bodyPr/>
        <a:lstStyle/>
        <a:p>
          <a:endParaRPr kumimoji="1" lang="ja-JP" altLang="en-US"/>
        </a:p>
      </dgm:t>
    </dgm:pt>
    <dgm:pt modelId="{03CEDD6C-6BE6-4E62-8007-80069652F88A}" type="pres">
      <dgm:prSet presAssocID="{32A5D7C3-EFDD-46BD-AED9-B7A2F6D6D61C}" presName="linearFlow" presStyleCnt="0">
        <dgm:presLayoutVars>
          <dgm:dir/>
          <dgm:resizeHandles val="exact"/>
        </dgm:presLayoutVars>
      </dgm:prSet>
      <dgm:spPr/>
    </dgm:pt>
    <dgm:pt modelId="{162F1869-6408-43E0-9EBC-6F1A8D46EAB5}" type="pres">
      <dgm:prSet presAssocID="{DB39CD28-A23E-42ED-890C-E9F4D8561E0F}" presName="composite" presStyleCnt="0"/>
      <dgm:spPr/>
    </dgm:pt>
    <dgm:pt modelId="{916E3AF9-1CB6-4EF4-B4F8-38079AC561DF}" type="pres">
      <dgm:prSet presAssocID="{DB39CD28-A23E-42ED-890C-E9F4D8561E0F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2D34796-6761-44CB-9997-C34153D93B9D}" type="pres">
      <dgm:prSet presAssocID="{DB39CD28-A23E-42ED-890C-E9F4D8561E0F}" presName="txShp" presStyleLbl="node1" presStyleIdx="0" presStyleCnt="3" custScaleX="90051" custLinFactNeighborX="670" custLinFactNeighborY="1172">
        <dgm:presLayoutVars>
          <dgm:bulletEnabled val="1"/>
        </dgm:presLayoutVars>
      </dgm:prSet>
      <dgm:spPr/>
    </dgm:pt>
    <dgm:pt modelId="{E3AC62AA-8379-4037-A1A7-5067793E447F}" type="pres">
      <dgm:prSet presAssocID="{1D063B47-A918-4BDB-ADB7-640B193361E6}" presName="spacing" presStyleCnt="0"/>
      <dgm:spPr/>
    </dgm:pt>
    <dgm:pt modelId="{B78CCC65-6815-4EF0-BA9D-99A21A8702E7}" type="pres">
      <dgm:prSet presAssocID="{7243F474-B873-4B5C-ABA1-76973F8DF317}" presName="composite" presStyleCnt="0"/>
      <dgm:spPr/>
    </dgm:pt>
    <dgm:pt modelId="{88C9E775-BEAD-47A0-AEFA-4BFB1E14E5F8}" type="pres">
      <dgm:prSet presAssocID="{7243F474-B873-4B5C-ABA1-76973F8DF31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37D4BCA-B9DB-4401-85B5-64609FD818F8}" type="pres">
      <dgm:prSet presAssocID="{7243F474-B873-4B5C-ABA1-76973F8DF317}" presName="txShp" presStyleLbl="node1" presStyleIdx="1" presStyleCnt="3" custScaleX="95218" custScaleY="141138" custLinFactNeighborX="-1072" custLinFactNeighborY="159">
        <dgm:presLayoutVars>
          <dgm:bulletEnabled val="1"/>
        </dgm:presLayoutVars>
      </dgm:prSet>
      <dgm:spPr/>
    </dgm:pt>
    <dgm:pt modelId="{58483C8B-6EF9-49DA-A4B7-D5A7D366FF83}" type="pres">
      <dgm:prSet presAssocID="{212A43E7-7196-4B83-B9A4-3B3DAD76F53E}" presName="spacing" presStyleCnt="0"/>
      <dgm:spPr/>
    </dgm:pt>
    <dgm:pt modelId="{AC3EEB0F-FF72-46E8-BB2A-AB55E417AB33}" type="pres">
      <dgm:prSet presAssocID="{F08D11C2-435C-4395-8265-6F6FB5D244AE}" presName="composite" presStyleCnt="0"/>
      <dgm:spPr/>
    </dgm:pt>
    <dgm:pt modelId="{F9730BF6-618C-4BD5-9F6C-DF43F6A5CA0A}" type="pres">
      <dgm:prSet presAssocID="{F08D11C2-435C-4395-8265-6F6FB5D244AE}" presName="imgShp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AA94A60-EE75-4507-9CEF-842FA35FCCFD}" type="pres">
      <dgm:prSet presAssocID="{F08D11C2-435C-4395-8265-6F6FB5D244AE}" presName="txShp" presStyleLbl="node1" presStyleIdx="2" presStyleCnt="3" custScaleX="94607">
        <dgm:presLayoutVars>
          <dgm:bulletEnabled val="1"/>
        </dgm:presLayoutVars>
      </dgm:prSet>
      <dgm:spPr/>
    </dgm:pt>
  </dgm:ptLst>
  <dgm:cxnLst>
    <dgm:cxn modelId="{F9CB971C-4286-4155-AFDF-AB18A5EF29D2}" srcId="{32A5D7C3-EFDD-46BD-AED9-B7A2F6D6D61C}" destId="{F08D11C2-435C-4395-8265-6F6FB5D244AE}" srcOrd="2" destOrd="0" parTransId="{D4270B91-7267-4103-93E1-791B4DB9CA83}" sibTransId="{CA9B8F3E-CCBD-481A-98E8-9B7E1C2C8D45}"/>
    <dgm:cxn modelId="{95E9E279-BAC0-4989-8F8F-76136A2708E5}" type="presOf" srcId="{32A5D7C3-EFDD-46BD-AED9-B7A2F6D6D61C}" destId="{03CEDD6C-6BE6-4E62-8007-80069652F88A}" srcOrd="0" destOrd="0" presId="urn:microsoft.com/office/officeart/2005/8/layout/vList3"/>
    <dgm:cxn modelId="{29F53F88-B6ED-4BD2-AF78-8F8A43FC2F11}" type="presOf" srcId="{F08D11C2-435C-4395-8265-6F6FB5D244AE}" destId="{7AA94A60-EE75-4507-9CEF-842FA35FCCFD}" srcOrd="0" destOrd="0" presId="urn:microsoft.com/office/officeart/2005/8/layout/vList3"/>
    <dgm:cxn modelId="{11FB198E-A0F0-42B0-A3AE-3092118003DB}" type="presOf" srcId="{7243F474-B873-4B5C-ABA1-76973F8DF317}" destId="{D37D4BCA-B9DB-4401-85B5-64609FD818F8}" srcOrd="0" destOrd="0" presId="urn:microsoft.com/office/officeart/2005/8/layout/vList3"/>
    <dgm:cxn modelId="{56B1409E-05FB-4304-9F3B-9D11603A34C4}" type="presOf" srcId="{DB39CD28-A23E-42ED-890C-E9F4D8561E0F}" destId="{F2D34796-6761-44CB-9997-C34153D93B9D}" srcOrd="0" destOrd="0" presId="urn:microsoft.com/office/officeart/2005/8/layout/vList3"/>
    <dgm:cxn modelId="{07B4E8B9-8E7B-4F16-81E1-14537EBF6CF3}" srcId="{32A5D7C3-EFDD-46BD-AED9-B7A2F6D6D61C}" destId="{7243F474-B873-4B5C-ABA1-76973F8DF317}" srcOrd="1" destOrd="0" parTransId="{14894DA9-C9A5-49CC-98D6-03ACB99CFD05}" sibTransId="{212A43E7-7196-4B83-B9A4-3B3DAD76F53E}"/>
    <dgm:cxn modelId="{F4678CC8-CBE0-4291-AE0A-3E4280E06643}" srcId="{32A5D7C3-EFDD-46BD-AED9-B7A2F6D6D61C}" destId="{DB39CD28-A23E-42ED-890C-E9F4D8561E0F}" srcOrd="0" destOrd="0" parTransId="{ABED1347-7AA5-4A52-BAEA-A5BE5243CB33}" sibTransId="{1D063B47-A918-4BDB-ADB7-640B193361E6}"/>
    <dgm:cxn modelId="{84207C94-3067-4E23-B838-A41F0C1919BE}" type="presParOf" srcId="{03CEDD6C-6BE6-4E62-8007-80069652F88A}" destId="{162F1869-6408-43E0-9EBC-6F1A8D46EAB5}" srcOrd="0" destOrd="0" presId="urn:microsoft.com/office/officeart/2005/8/layout/vList3"/>
    <dgm:cxn modelId="{2BA32C62-2774-407F-8E9F-3F8EC5CE61C6}" type="presParOf" srcId="{162F1869-6408-43E0-9EBC-6F1A8D46EAB5}" destId="{916E3AF9-1CB6-4EF4-B4F8-38079AC561DF}" srcOrd="0" destOrd="0" presId="urn:microsoft.com/office/officeart/2005/8/layout/vList3"/>
    <dgm:cxn modelId="{28288FC9-0A99-469B-B508-AF5B1882B834}" type="presParOf" srcId="{162F1869-6408-43E0-9EBC-6F1A8D46EAB5}" destId="{F2D34796-6761-44CB-9997-C34153D93B9D}" srcOrd="1" destOrd="0" presId="urn:microsoft.com/office/officeart/2005/8/layout/vList3"/>
    <dgm:cxn modelId="{BF4DC284-214A-4A06-85F3-CBA06D75A048}" type="presParOf" srcId="{03CEDD6C-6BE6-4E62-8007-80069652F88A}" destId="{E3AC62AA-8379-4037-A1A7-5067793E447F}" srcOrd="1" destOrd="0" presId="urn:microsoft.com/office/officeart/2005/8/layout/vList3"/>
    <dgm:cxn modelId="{0DC88278-EC23-4B6D-BAAD-F9A03B45F5BB}" type="presParOf" srcId="{03CEDD6C-6BE6-4E62-8007-80069652F88A}" destId="{B78CCC65-6815-4EF0-BA9D-99A21A8702E7}" srcOrd="2" destOrd="0" presId="urn:microsoft.com/office/officeart/2005/8/layout/vList3"/>
    <dgm:cxn modelId="{FF3CD0BF-044F-4823-BCAD-F5494A7C501B}" type="presParOf" srcId="{B78CCC65-6815-4EF0-BA9D-99A21A8702E7}" destId="{88C9E775-BEAD-47A0-AEFA-4BFB1E14E5F8}" srcOrd="0" destOrd="0" presId="urn:microsoft.com/office/officeart/2005/8/layout/vList3"/>
    <dgm:cxn modelId="{87DCE199-FB95-4DC1-9B5E-1AD7694C901E}" type="presParOf" srcId="{B78CCC65-6815-4EF0-BA9D-99A21A8702E7}" destId="{D37D4BCA-B9DB-4401-85B5-64609FD818F8}" srcOrd="1" destOrd="0" presId="urn:microsoft.com/office/officeart/2005/8/layout/vList3"/>
    <dgm:cxn modelId="{37CE1000-1CD4-4BC5-89A9-667F3645293A}" type="presParOf" srcId="{03CEDD6C-6BE6-4E62-8007-80069652F88A}" destId="{58483C8B-6EF9-49DA-A4B7-D5A7D366FF83}" srcOrd="3" destOrd="0" presId="urn:microsoft.com/office/officeart/2005/8/layout/vList3"/>
    <dgm:cxn modelId="{DABA704A-E329-491D-AAAE-98B02DA029C5}" type="presParOf" srcId="{03CEDD6C-6BE6-4E62-8007-80069652F88A}" destId="{AC3EEB0F-FF72-46E8-BB2A-AB55E417AB33}" srcOrd="4" destOrd="0" presId="urn:microsoft.com/office/officeart/2005/8/layout/vList3"/>
    <dgm:cxn modelId="{A3CC6C3D-AB37-4DCD-873C-418EA29EED33}" type="presParOf" srcId="{AC3EEB0F-FF72-46E8-BB2A-AB55E417AB33}" destId="{F9730BF6-618C-4BD5-9F6C-DF43F6A5CA0A}" srcOrd="0" destOrd="0" presId="urn:microsoft.com/office/officeart/2005/8/layout/vList3"/>
    <dgm:cxn modelId="{86F308FC-B58F-4930-9A25-087592EF3ED8}" type="presParOf" srcId="{AC3EEB0F-FF72-46E8-BB2A-AB55E417AB33}" destId="{7AA94A60-EE75-4507-9CEF-842FA35FCC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BF2140-1953-4E03-A6B2-556C3D7DAAA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41383E9-D80F-42DE-937D-DCEF3A5C8493}">
      <dgm:prSet phldrT="[テキスト]" custT="1"/>
      <dgm:spPr>
        <a:solidFill>
          <a:schemeClr val="bg1"/>
        </a:solidFill>
      </dgm:spPr>
      <dgm:t>
        <a:bodyPr anchor="ctr"/>
        <a:lstStyle/>
        <a:p>
          <a:r>
            <a:rPr kumimoji="1" lang="ja-JP" altLang="en-US" sz="2000" u="sng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セミナー</a:t>
          </a:r>
          <a:r>
            <a:rPr kumimoji="1" lang="ja-JP" altLang="en-US" sz="20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・</a:t>
          </a:r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ja-JP" altLang="en-US" sz="20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</dgm:t>
    </dgm:pt>
    <dgm:pt modelId="{2743AEDF-5C27-49BD-8BA0-5F8B6E1F96BC}" type="parTrans" cxnId="{6E59CB94-61C4-4C0C-96C2-806488FC685C}">
      <dgm:prSet/>
      <dgm:spPr/>
      <dgm:t>
        <a:bodyPr/>
        <a:lstStyle/>
        <a:p>
          <a:endParaRPr kumimoji="1" lang="ja-JP" altLang="en-US"/>
        </a:p>
      </dgm:t>
    </dgm:pt>
    <dgm:pt modelId="{3489E4E4-E885-46B5-8A88-23816E86F1AC}" type="sibTrans" cxnId="{6E59CB94-61C4-4C0C-96C2-806488FC685C}">
      <dgm:prSet/>
      <dgm:spPr/>
      <dgm:t>
        <a:bodyPr/>
        <a:lstStyle/>
        <a:p>
          <a:endParaRPr kumimoji="1" lang="ja-JP" altLang="en-US"/>
        </a:p>
      </dgm:t>
    </dgm:pt>
    <dgm:pt modelId="{734096F8-9DD7-4AE1-9987-A13F1E7A32FB}">
      <dgm:prSet phldrT="[テキスト]" custT="1"/>
      <dgm:spPr>
        <a:solidFill>
          <a:schemeClr val="bg1"/>
        </a:solidFill>
      </dgm:spPr>
      <dgm:t>
        <a:bodyPr anchor="ctr"/>
        <a:lstStyle/>
        <a:p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　教育者と国内　</a:t>
          </a:r>
          <a:r>
            <a:rPr kumimoji="1" lang="en-US" altLang="ja-JP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REA</a:t>
          </a:r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</a:t>
          </a:r>
        </a:p>
      </dgm:t>
    </dgm:pt>
    <dgm:pt modelId="{31B4E9A4-D0E1-4D12-8823-C858DDB074F6}" type="parTrans" cxnId="{9038B311-9A4E-42D1-96F8-56FE9318ADDD}">
      <dgm:prSet/>
      <dgm:spPr/>
      <dgm:t>
        <a:bodyPr/>
        <a:lstStyle/>
        <a:p>
          <a:endParaRPr kumimoji="1" lang="ja-JP" altLang="en-US"/>
        </a:p>
      </dgm:t>
    </dgm:pt>
    <dgm:pt modelId="{7E6757A1-D51C-4972-BD07-9F37A35F49F6}" type="sibTrans" cxnId="{9038B311-9A4E-42D1-96F8-56FE9318ADDD}">
      <dgm:prSet/>
      <dgm:spPr/>
      <dgm:t>
        <a:bodyPr/>
        <a:lstStyle/>
        <a:p>
          <a:endParaRPr kumimoji="1" lang="ja-JP" altLang="en-US"/>
        </a:p>
      </dgm:t>
    </dgm:pt>
    <dgm:pt modelId="{FF616153-1F0E-4FA8-A2D8-016B609BFC76}">
      <dgm:prSet phldrT="[テキスト]" custT="1"/>
      <dgm:spPr/>
      <dgm:t>
        <a:bodyPr/>
        <a:lstStyle/>
        <a:p>
          <a:r>
            <a:rPr kumimoji="1" lang="ja-JP" altLang="en-US" sz="2000" u="sng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研修会</a:t>
          </a:r>
          <a:r>
            <a:rPr kumimoji="1" lang="ja-JP" altLang="en-US" sz="20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</a:t>
          </a:r>
          <a:r>
            <a:rPr kumimoji="1" lang="ja-JP" altLang="en-US" sz="2000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　・</a:t>
          </a:r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en-US" altLang="ja-JP" sz="18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r>
            <a:rPr kumimoji="1" lang="ja-JP" altLang="en-US" sz="18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・イタリア本国　教育者と国内　</a:t>
          </a:r>
          <a:r>
            <a:rPr kumimoji="1" lang="en-US" altLang="ja-JP" sz="18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REA</a:t>
          </a:r>
          <a:r>
            <a:rPr kumimoji="1" lang="ja-JP" altLang="en-US" sz="18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</a:t>
          </a:r>
        </a:p>
      </dgm:t>
    </dgm:pt>
    <dgm:pt modelId="{1CD140F4-83D9-41FF-A289-3E2659E7A68F}" type="parTrans" cxnId="{CFA8B56E-BA93-458D-9CC6-032DDF8F0727}">
      <dgm:prSet/>
      <dgm:spPr/>
      <dgm:t>
        <a:bodyPr/>
        <a:lstStyle/>
        <a:p>
          <a:endParaRPr kumimoji="1" lang="ja-JP" altLang="en-US"/>
        </a:p>
      </dgm:t>
    </dgm:pt>
    <dgm:pt modelId="{64F786F5-D9BB-4007-B965-65336AF5782B}" type="sibTrans" cxnId="{CFA8B56E-BA93-458D-9CC6-032DDF8F0727}">
      <dgm:prSet/>
      <dgm:spPr/>
      <dgm:t>
        <a:bodyPr/>
        <a:lstStyle/>
        <a:p>
          <a:endParaRPr kumimoji="1" lang="ja-JP" altLang="en-US"/>
        </a:p>
      </dgm:t>
    </dgm:pt>
    <dgm:pt modelId="{4DA98F75-F830-4056-88EF-F976FF1F3E94}">
      <dgm:prSet phldrT="[テキスト]" custT="1"/>
      <dgm:spPr/>
      <dgm:t>
        <a:bodyPr/>
        <a:lstStyle/>
        <a:p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法人、園など団体</a:t>
          </a:r>
        </a:p>
      </dgm:t>
    </dgm:pt>
    <dgm:pt modelId="{324A0300-7A68-41C5-A88B-E6B6596FEB21}" type="parTrans" cxnId="{A099BC96-F5B7-4982-92F8-DDF772D886C1}">
      <dgm:prSet/>
      <dgm:spPr/>
      <dgm:t>
        <a:bodyPr/>
        <a:lstStyle/>
        <a:p>
          <a:endParaRPr kumimoji="1" lang="ja-JP" altLang="en-US"/>
        </a:p>
      </dgm:t>
    </dgm:pt>
    <dgm:pt modelId="{0DF548DB-989E-461D-B2E4-E727452610FC}" type="sibTrans" cxnId="{A099BC96-F5B7-4982-92F8-DDF772D886C1}">
      <dgm:prSet/>
      <dgm:spPr/>
      <dgm:t>
        <a:bodyPr/>
        <a:lstStyle/>
        <a:p>
          <a:endParaRPr kumimoji="1" lang="ja-JP" altLang="en-US"/>
        </a:p>
      </dgm:t>
    </dgm:pt>
    <dgm:pt modelId="{EBF239C4-0B12-4254-A644-E6F48CBECDD0}">
      <dgm:prSet phldrT="[テキスト]" custT="1"/>
      <dgm:spPr>
        <a:solidFill>
          <a:srgbClr val="00B050"/>
        </a:solidFill>
      </dgm:spPr>
      <dgm:t>
        <a:bodyPr/>
        <a:lstStyle/>
        <a:p>
          <a:pPr algn="l">
            <a:lnSpc>
              <a:spcPts val="2640"/>
            </a:lnSpc>
          </a:pPr>
          <a:r>
            <a:rPr kumimoji="1" lang="ja-JP" altLang="en-US" sz="2000" u="sng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講演会</a:t>
          </a:r>
        </a:p>
      </dgm:t>
    </dgm:pt>
    <dgm:pt modelId="{62808A48-D8FB-48AC-8F27-D3B4D1B6D0F7}" type="sibTrans" cxnId="{77427D84-DB4F-40A5-82A4-8BEB9C09FA5A}">
      <dgm:prSet/>
      <dgm:spPr/>
      <dgm:t>
        <a:bodyPr/>
        <a:lstStyle/>
        <a:p>
          <a:endParaRPr kumimoji="1" lang="ja-JP" altLang="en-US"/>
        </a:p>
      </dgm:t>
    </dgm:pt>
    <dgm:pt modelId="{35978E4D-9CD5-4C6C-B9E0-23CF4290DA2A}" type="parTrans" cxnId="{77427D84-DB4F-40A5-82A4-8BEB9C09FA5A}">
      <dgm:prSet/>
      <dgm:spPr/>
      <dgm:t>
        <a:bodyPr/>
        <a:lstStyle/>
        <a:p>
          <a:endParaRPr kumimoji="1" lang="ja-JP" altLang="en-US"/>
        </a:p>
      </dgm:t>
    </dgm:pt>
    <dgm:pt modelId="{66E4B77B-3B10-4AD3-BA29-6323D8050A79}">
      <dgm:prSet phldrT="[テキスト]" custT="1"/>
      <dgm:spPr>
        <a:solidFill>
          <a:srgbClr val="00B050"/>
        </a:solidFill>
      </dgm:spPr>
      <dgm:t>
        <a:bodyPr/>
        <a:lstStyle/>
        <a:p>
          <a:pPr algn="l">
            <a:lnSpc>
              <a:spcPts val="2640"/>
            </a:lnSpc>
          </a:pPr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レッジョエミリア</a:t>
          </a:r>
          <a:r>
            <a:rPr kumimoji="1" lang="ja-JP" altLang="en-US" sz="18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市　幼児教育責任者</a:t>
          </a:r>
        </a:p>
      </dgm:t>
    </dgm:pt>
    <dgm:pt modelId="{2BD2B652-21A8-4889-A3C5-95054359519D}" type="parTrans" cxnId="{2ABDEED9-9501-4E3D-8850-007D7BCA8408}">
      <dgm:prSet/>
      <dgm:spPr/>
      <dgm:t>
        <a:bodyPr/>
        <a:lstStyle/>
        <a:p>
          <a:endParaRPr kumimoji="1" lang="ja-JP" altLang="en-US"/>
        </a:p>
      </dgm:t>
    </dgm:pt>
    <dgm:pt modelId="{FC806177-8131-4A3A-8466-AA80A3682F91}" type="sibTrans" cxnId="{2ABDEED9-9501-4E3D-8850-007D7BCA8408}">
      <dgm:prSet/>
      <dgm:spPr/>
      <dgm:t>
        <a:bodyPr/>
        <a:lstStyle/>
        <a:p>
          <a:endParaRPr kumimoji="1" lang="ja-JP" altLang="en-US"/>
        </a:p>
      </dgm:t>
    </dgm:pt>
    <dgm:pt modelId="{7734049D-DC35-420F-A23A-52674EB8F9D1}">
      <dgm:prSet phldrT="[テキスト]" custT="1"/>
      <dgm:spPr>
        <a:solidFill>
          <a:srgbClr val="00B050"/>
        </a:solidFill>
      </dgm:spPr>
      <dgm:t>
        <a:bodyPr/>
        <a:lstStyle/>
        <a:p>
          <a:pPr algn="l">
            <a:lnSpc>
              <a:spcPts val="2640"/>
            </a:lnSpc>
          </a:pPr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　</a:t>
          </a:r>
          <a:r>
            <a:rPr kumimoji="1" lang="en-US" altLang="ja-JP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(</a:t>
          </a:r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財</a:t>
          </a:r>
          <a:r>
            <a:rPr kumimoji="1" lang="en-US" altLang="ja-JP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)</a:t>
          </a:r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レッジョ チルドレン　会長カーラ・リナルディ</a:t>
          </a:r>
        </a:p>
      </dgm:t>
    </dgm:pt>
    <dgm:pt modelId="{2D540678-6C02-4A8D-BB66-B907E45033C8}" type="sibTrans" cxnId="{F10C2800-FE40-44CC-88A3-CBAAD73752A7}">
      <dgm:prSet/>
      <dgm:spPr/>
      <dgm:t>
        <a:bodyPr/>
        <a:lstStyle/>
        <a:p>
          <a:endParaRPr kumimoji="1" lang="ja-JP" altLang="en-US"/>
        </a:p>
      </dgm:t>
    </dgm:pt>
    <dgm:pt modelId="{746E46B7-837B-4F07-8560-9C890DB9B3A2}" type="parTrans" cxnId="{F10C2800-FE40-44CC-88A3-CBAAD73752A7}">
      <dgm:prSet/>
      <dgm:spPr/>
      <dgm:t>
        <a:bodyPr/>
        <a:lstStyle/>
        <a:p>
          <a:endParaRPr kumimoji="1" lang="ja-JP" altLang="en-US"/>
        </a:p>
      </dgm:t>
    </dgm:pt>
    <dgm:pt modelId="{AB288B0D-FF4F-49AB-9529-064C75A9E89B}">
      <dgm:prSet phldrT="[テキスト]" custT="1"/>
      <dgm:spPr>
        <a:solidFill>
          <a:schemeClr val="bg1"/>
        </a:solidFill>
      </dgm:spPr>
      <dgm:t>
        <a:bodyPr anchor="ctr"/>
        <a:lstStyle/>
        <a:p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法人、園など団体、個人　</a:t>
          </a:r>
          <a:r>
            <a:rPr kumimoji="1" lang="ja-JP" altLang="en-US" sz="16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</a:t>
          </a:r>
        </a:p>
      </dgm:t>
    </dgm:pt>
    <dgm:pt modelId="{A0F33FF3-7183-495B-8110-6A3959E5DE02}" type="parTrans" cxnId="{259B4ED2-8B4F-41A4-A32F-73D3E4429BB0}">
      <dgm:prSet/>
      <dgm:spPr/>
      <dgm:t>
        <a:bodyPr/>
        <a:lstStyle/>
        <a:p>
          <a:endParaRPr kumimoji="1" lang="ja-JP" altLang="en-US"/>
        </a:p>
      </dgm:t>
    </dgm:pt>
    <dgm:pt modelId="{BCCD6D80-60B2-433C-B32F-AC945523C662}" type="sibTrans" cxnId="{259B4ED2-8B4F-41A4-A32F-73D3E4429BB0}">
      <dgm:prSet/>
      <dgm:spPr/>
      <dgm:t>
        <a:bodyPr/>
        <a:lstStyle/>
        <a:p>
          <a:endParaRPr kumimoji="1" lang="ja-JP" altLang="en-US"/>
        </a:p>
      </dgm:t>
    </dgm:pt>
    <dgm:pt modelId="{DAEC9465-726F-4C82-A9A0-B4273439EE21}" type="pres">
      <dgm:prSet presAssocID="{53BF2140-1953-4E03-A6B2-556C3D7DAAA0}" presName="linear" presStyleCnt="0">
        <dgm:presLayoutVars>
          <dgm:dir/>
          <dgm:resizeHandles val="exact"/>
        </dgm:presLayoutVars>
      </dgm:prSet>
      <dgm:spPr/>
    </dgm:pt>
    <dgm:pt modelId="{60F3E65B-1D4F-44AD-A251-7D80A29E7FB3}" type="pres">
      <dgm:prSet presAssocID="{EBF239C4-0B12-4254-A644-E6F48CBECDD0}" presName="comp" presStyleCnt="0"/>
      <dgm:spPr/>
    </dgm:pt>
    <dgm:pt modelId="{1F31A51A-0265-4FFE-97FD-5EBA0AEE0722}" type="pres">
      <dgm:prSet presAssocID="{EBF239C4-0B12-4254-A644-E6F48CBECDD0}" presName="box" presStyleLbl="node1" presStyleIdx="0" presStyleCnt="3" custScaleY="103405"/>
      <dgm:spPr/>
    </dgm:pt>
    <dgm:pt modelId="{1741CC6B-AEB2-46F1-87FC-D8985A88A480}" type="pres">
      <dgm:prSet presAssocID="{EBF239C4-0B12-4254-A644-E6F48CBECDD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0AFF1519-F243-4AA2-A940-645FFD1BAF96}" type="pres">
      <dgm:prSet presAssocID="{EBF239C4-0B12-4254-A644-E6F48CBECDD0}" presName="text" presStyleLbl="node1" presStyleIdx="0" presStyleCnt="3">
        <dgm:presLayoutVars>
          <dgm:bulletEnabled val="1"/>
        </dgm:presLayoutVars>
      </dgm:prSet>
      <dgm:spPr/>
    </dgm:pt>
    <dgm:pt modelId="{C6D98CF6-E5AC-4428-BB9C-8D993597511B}" type="pres">
      <dgm:prSet presAssocID="{62808A48-D8FB-48AC-8F27-D3B4D1B6D0F7}" presName="spacer" presStyleCnt="0"/>
      <dgm:spPr/>
    </dgm:pt>
    <dgm:pt modelId="{DF4EF4F5-9A5B-4A4A-88CA-C7F283DED457}" type="pres">
      <dgm:prSet presAssocID="{D41383E9-D80F-42DE-937D-DCEF3A5C8493}" presName="comp" presStyleCnt="0"/>
      <dgm:spPr/>
    </dgm:pt>
    <dgm:pt modelId="{80171361-9026-4858-9D53-5B8DAA3E5AEB}" type="pres">
      <dgm:prSet presAssocID="{D41383E9-D80F-42DE-937D-DCEF3A5C8493}" presName="box" presStyleLbl="node1" presStyleIdx="1" presStyleCnt="3" custScaleY="104638" custLinFactNeighborX="-264" custLinFactNeighborY="593"/>
      <dgm:spPr/>
    </dgm:pt>
    <dgm:pt modelId="{DD2D3913-42EA-41DB-817B-1BD6CA9A04F4}" type="pres">
      <dgm:prSet presAssocID="{D41383E9-D80F-42DE-937D-DCEF3A5C849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16D02D00-EE73-45BF-A1A6-6D449572FE8A}" type="pres">
      <dgm:prSet presAssocID="{D41383E9-D80F-42DE-937D-DCEF3A5C8493}" presName="text" presStyleLbl="node1" presStyleIdx="1" presStyleCnt="3">
        <dgm:presLayoutVars>
          <dgm:bulletEnabled val="1"/>
        </dgm:presLayoutVars>
      </dgm:prSet>
      <dgm:spPr/>
    </dgm:pt>
    <dgm:pt modelId="{581116AB-9D06-4217-B1C1-E337C115CD44}" type="pres">
      <dgm:prSet presAssocID="{3489E4E4-E885-46B5-8A88-23816E86F1AC}" presName="spacer" presStyleCnt="0"/>
      <dgm:spPr/>
    </dgm:pt>
    <dgm:pt modelId="{70611A82-4BC0-4C19-B7BD-66A04C559B30}" type="pres">
      <dgm:prSet presAssocID="{FF616153-1F0E-4FA8-A2D8-016B609BFC76}" presName="comp" presStyleCnt="0"/>
      <dgm:spPr/>
    </dgm:pt>
    <dgm:pt modelId="{38FEFFB1-78C6-40D5-B645-CA2EAB7FCE78}" type="pres">
      <dgm:prSet presAssocID="{FF616153-1F0E-4FA8-A2D8-016B609BFC76}" presName="box" presStyleLbl="node1" presStyleIdx="2" presStyleCnt="3" custScaleY="110227"/>
      <dgm:spPr/>
    </dgm:pt>
    <dgm:pt modelId="{EE019693-06AD-4FF2-B1A4-FD10B3FFC38E}" type="pres">
      <dgm:prSet presAssocID="{FF616153-1F0E-4FA8-A2D8-016B609BFC76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278EA488-FDEB-48A8-B992-00E66F8C2D1E}" type="pres">
      <dgm:prSet presAssocID="{FF616153-1F0E-4FA8-A2D8-016B609BFC76}" presName="text" presStyleLbl="node1" presStyleIdx="2" presStyleCnt="3">
        <dgm:presLayoutVars>
          <dgm:bulletEnabled val="1"/>
        </dgm:presLayoutVars>
      </dgm:prSet>
      <dgm:spPr/>
    </dgm:pt>
  </dgm:ptLst>
  <dgm:cxnLst>
    <dgm:cxn modelId="{F10C2800-FE40-44CC-88A3-CBAAD73752A7}" srcId="{EBF239C4-0B12-4254-A644-E6F48CBECDD0}" destId="{7734049D-DC35-420F-A23A-52674EB8F9D1}" srcOrd="0" destOrd="0" parTransId="{746E46B7-837B-4F07-8560-9C890DB9B3A2}" sibTransId="{2D540678-6C02-4A8D-BB66-B907E45033C8}"/>
    <dgm:cxn modelId="{17F6B310-33C5-4DA0-ABF6-FAC402BB4421}" type="presOf" srcId="{53BF2140-1953-4E03-A6B2-556C3D7DAAA0}" destId="{DAEC9465-726F-4C82-A9A0-B4273439EE21}" srcOrd="0" destOrd="0" presId="urn:microsoft.com/office/officeart/2005/8/layout/vList4"/>
    <dgm:cxn modelId="{BA9A6711-BAA1-4167-8B3C-1048560946F6}" type="presOf" srcId="{7734049D-DC35-420F-A23A-52674EB8F9D1}" destId="{0AFF1519-F243-4AA2-A940-645FFD1BAF96}" srcOrd="1" destOrd="1" presId="urn:microsoft.com/office/officeart/2005/8/layout/vList4"/>
    <dgm:cxn modelId="{9038B311-9A4E-42D1-96F8-56FE9318ADDD}" srcId="{D41383E9-D80F-42DE-937D-DCEF3A5C8493}" destId="{734096F8-9DD7-4AE1-9987-A13F1E7A32FB}" srcOrd="0" destOrd="0" parTransId="{31B4E9A4-D0E1-4D12-8823-C858DDB074F6}" sibTransId="{7E6757A1-D51C-4972-BD07-9F37A35F49F6}"/>
    <dgm:cxn modelId="{F47F3F1A-525A-44A2-A328-6CB15D0A4B76}" type="presOf" srcId="{EBF239C4-0B12-4254-A644-E6F48CBECDD0}" destId="{1F31A51A-0265-4FFE-97FD-5EBA0AEE0722}" srcOrd="0" destOrd="0" presId="urn:microsoft.com/office/officeart/2005/8/layout/vList4"/>
    <dgm:cxn modelId="{30EFF71C-7BF2-4863-AFC1-08F20221FAA8}" type="presOf" srcId="{D41383E9-D80F-42DE-937D-DCEF3A5C8493}" destId="{80171361-9026-4858-9D53-5B8DAA3E5AEB}" srcOrd="0" destOrd="0" presId="urn:microsoft.com/office/officeart/2005/8/layout/vList4"/>
    <dgm:cxn modelId="{8765D434-86EF-4B4C-875C-CF06E305E757}" type="presOf" srcId="{AB288B0D-FF4F-49AB-9529-064C75A9E89B}" destId="{80171361-9026-4858-9D53-5B8DAA3E5AEB}" srcOrd="0" destOrd="2" presId="urn:microsoft.com/office/officeart/2005/8/layout/vList4"/>
    <dgm:cxn modelId="{A2114B45-16A8-40F9-8C66-78FA447F2A1A}" type="presOf" srcId="{FF616153-1F0E-4FA8-A2D8-016B609BFC76}" destId="{278EA488-FDEB-48A8-B992-00E66F8C2D1E}" srcOrd="1" destOrd="0" presId="urn:microsoft.com/office/officeart/2005/8/layout/vList4"/>
    <dgm:cxn modelId="{02B0726B-5F1D-4B44-A65C-0BB152DAC062}" type="presOf" srcId="{7734049D-DC35-420F-A23A-52674EB8F9D1}" destId="{1F31A51A-0265-4FFE-97FD-5EBA0AEE0722}" srcOrd="0" destOrd="1" presId="urn:microsoft.com/office/officeart/2005/8/layout/vList4"/>
    <dgm:cxn modelId="{CFA8B56E-BA93-458D-9CC6-032DDF8F0727}" srcId="{53BF2140-1953-4E03-A6B2-556C3D7DAAA0}" destId="{FF616153-1F0E-4FA8-A2D8-016B609BFC76}" srcOrd="2" destOrd="0" parTransId="{1CD140F4-83D9-41FF-A289-3E2659E7A68F}" sibTransId="{64F786F5-D9BB-4007-B965-65336AF5782B}"/>
    <dgm:cxn modelId="{77427D84-DB4F-40A5-82A4-8BEB9C09FA5A}" srcId="{53BF2140-1953-4E03-A6B2-556C3D7DAAA0}" destId="{EBF239C4-0B12-4254-A644-E6F48CBECDD0}" srcOrd="0" destOrd="0" parTransId="{35978E4D-9CD5-4C6C-B9E0-23CF4290DA2A}" sibTransId="{62808A48-D8FB-48AC-8F27-D3B4D1B6D0F7}"/>
    <dgm:cxn modelId="{6A7BA58D-7037-48A7-A347-541FAE406F60}" type="presOf" srcId="{734096F8-9DD7-4AE1-9987-A13F1E7A32FB}" destId="{16D02D00-EE73-45BF-A1A6-6D449572FE8A}" srcOrd="1" destOrd="1" presId="urn:microsoft.com/office/officeart/2005/8/layout/vList4"/>
    <dgm:cxn modelId="{6E59CB94-61C4-4C0C-96C2-806488FC685C}" srcId="{53BF2140-1953-4E03-A6B2-556C3D7DAAA0}" destId="{D41383E9-D80F-42DE-937D-DCEF3A5C8493}" srcOrd="1" destOrd="0" parTransId="{2743AEDF-5C27-49BD-8BA0-5F8B6E1F96BC}" sibTransId="{3489E4E4-E885-46B5-8A88-23816E86F1AC}"/>
    <dgm:cxn modelId="{A099BC96-F5B7-4982-92F8-DDF772D886C1}" srcId="{FF616153-1F0E-4FA8-A2D8-016B609BFC76}" destId="{4DA98F75-F830-4056-88EF-F976FF1F3E94}" srcOrd="0" destOrd="0" parTransId="{324A0300-7A68-41C5-A88B-E6B6596FEB21}" sibTransId="{0DF548DB-989E-461D-B2E4-E727452610FC}"/>
    <dgm:cxn modelId="{AA25369A-EB7A-44B9-B142-AA20CA0E27AD}" type="presOf" srcId="{EBF239C4-0B12-4254-A644-E6F48CBECDD0}" destId="{0AFF1519-F243-4AA2-A940-645FFD1BAF96}" srcOrd="1" destOrd="0" presId="urn:microsoft.com/office/officeart/2005/8/layout/vList4"/>
    <dgm:cxn modelId="{95C4FE9B-BD2B-4610-9667-5D6BDCDA72DA}" type="presOf" srcId="{FF616153-1F0E-4FA8-A2D8-016B609BFC76}" destId="{38FEFFB1-78C6-40D5-B645-CA2EAB7FCE78}" srcOrd="0" destOrd="0" presId="urn:microsoft.com/office/officeart/2005/8/layout/vList4"/>
    <dgm:cxn modelId="{819835A3-CFB8-41CD-A292-9542CA470A66}" type="presOf" srcId="{66E4B77B-3B10-4AD3-BA29-6323D8050A79}" destId="{1F31A51A-0265-4FFE-97FD-5EBA0AEE0722}" srcOrd="0" destOrd="2" presId="urn:microsoft.com/office/officeart/2005/8/layout/vList4"/>
    <dgm:cxn modelId="{D562C3CB-018A-49D4-9AC6-6C30D512E8D3}" type="presOf" srcId="{AB288B0D-FF4F-49AB-9529-064C75A9E89B}" destId="{16D02D00-EE73-45BF-A1A6-6D449572FE8A}" srcOrd="1" destOrd="2" presId="urn:microsoft.com/office/officeart/2005/8/layout/vList4"/>
    <dgm:cxn modelId="{CC22ABCE-F6E4-497C-904F-95497A417CF8}" type="presOf" srcId="{734096F8-9DD7-4AE1-9987-A13F1E7A32FB}" destId="{80171361-9026-4858-9D53-5B8DAA3E5AEB}" srcOrd="0" destOrd="1" presId="urn:microsoft.com/office/officeart/2005/8/layout/vList4"/>
    <dgm:cxn modelId="{259B4ED2-8B4F-41A4-A32F-73D3E4429BB0}" srcId="{D41383E9-D80F-42DE-937D-DCEF3A5C8493}" destId="{AB288B0D-FF4F-49AB-9529-064C75A9E89B}" srcOrd="1" destOrd="0" parTransId="{A0F33FF3-7183-495B-8110-6A3959E5DE02}" sibTransId="{BCCD6D80-60B2-433C-B32F-AC945523C662}"/>
    <dgm:cxn modelId="{0A58BFD3-0E20-472E-91DA-B11289B7A0B5}" type="presOf" srcId="{4DA98F75-F830-4056-88EF-F976FF1F3E94}" destId="{38FEFFB1-78C6-40D5-B645-CA2EAB7FCE78}" srcOrd="0" destOrd="1" presId="urn:microsoft.com/office/officeart/2005/8/layout/vList4"/>
    <dgm:cxn modelId="{2ABDEED9-9501-4E3D-8850-007D7BCA8408}" srcId="{EBF239C4-0B12-4254-A644-E6F48CBECDD0}" destId="{66E4B77B-3B10-4AD3-BA29-6323D8050A79}" srcOrd="1" destOrd="0" parTransId="{2BD2B652-21A8-4889-A3C5-95054359519D}" sibTransId="{FC806177-8131-4A3A-8466-AA80A3682F91}"/>
    <dgm:cxn modelId="{6C4E95DC-7371-4B9C-80D3-95090510615D}" type="presOf" srcId="{66E4B77B-3B10-4AD3-BA29-6323D8050A79}" destId="{0AFF1519-F243-4AA2-A940-645FFD1BAF96}" srcOrd="1" destOrd="2" presId="urn:microsoft.com/office/officeart/2005/8/layout/vList4"/>
    <dgm:cxn modelId="{459D77DE-723A-4BC0-993A-6AB2E559FDBB}" type="presOf" srcId="{4DA98F75-F830-4056-88EF-F976FF1F3E94}" destId="{278EA488-FDEB-48A8-B992-00E66F8C2D1E}" srcOrd="1" destOrd="1" presId="urn:microsoft.com/office/officeart/2005/8/layout/vList4"/>
    <dgm:cxn modelId="{68BFA5FB-A95B-4850-8788-D98B70438F9F}" type="presOf" srcId="{D41383E9-D80F-42DE-937D-DCEF3A5C8493}" destId="{16D02D00-EE73-45BF-A1A6-6D449572FE8A}" srcOrd="1" destOrd="0" presId="urn:microsoft.com/office/officeart/2005/8/layout/vList4"/>
    <dgm:cxn modelId="{6810B5D4-811B-402E-94B0-B3E7C7BF058D}" type="presParOf" srcId="{DAEC9465-726F-4C82-A9A0-B4273439EE21}" destId="{60F3E65B-1D4F-44AD-A251-7D80A29E7FB3}" srcOrd="0" destOrd="0" presId="urn:microsoft.com/office/officeart/2005/8/layout/vList4"/>
    <dgm:cxn modelId="{26971678-D9EE-48AA-B48E-DB5CE421A0E3}" type="presParOf" srcId="{60F3E65B-1D4F-44AD-A251-7D80A29E7FB3}" destId="{1F31A51A-0265-4FFE-97FD-5EBA0AEE0722}" srcOrd="0" destOrd="0" presId="urn:microsoft.com/office/officeart/2005/8/layout/vList4"/>
    <dgm:cxn modelId="{3E327984-C162-4C04-8E8E-5A7D1B91F049}" type="presParOf" srcId="{60F3E65B-1D4F-44AD-A251-7D80A29E7FB3}" destId="{1741CC6B-AEB2-46F1-87FC-D8985A88A480}" srcOrd="1" destOrd="0" presId="urn:microsoft.com/office/officeart/2005/8/layout/vList4"/>
    <dgm:cxn modelId="{3F303A64-98E5-4D9C-B66F-11F03FC4B7B7}" type="presParOf" srcId="{60F3E65B-1D4F-44AD-A251-7D80A29E7FB3}" destId="{0AFF1519-F243-4AA2-A940-645FFD1BAF96}" srcOrd="2" destOrd="0" presId="urn:microsoft.com/office/officeart/2005/8/layout/vList4"/>
    <dgm:cxn modelId="{AD27E89C-943A-418B-B123-2E09DF19907C}" type="presParOf" srcId="{DAEC9465-726F-4C82-A9A0-B4273439EE21}" destId="{C6D98CF6-E5AC-4428-BB9C-8D993597511B}" srcOrd="1" destOrd="0" presId="urn:microsoft.com/office/officeart/2005/8/layout/vList4"/>
    <dgm:cxn modelId="{AC39A12A-C2AE-4E6F-86F9-B5FC0EDF3B23}" type="presParOf" srcId="{DAEC9465-726F-4C82-A9A0-B4273439EE21}" destId="{DF4EF4F5-9A5B-4A4A-88CA-C7F283DED457}" srcOrd="2" destOrd="0" presId="urn:microsoft.com/office/officeart/2005/8/layout/vList4"/>
    <dgm:cxn modelId="{7C422E9A-736F-4C23-99D3-F5F4948542F2}" type="presParOf" srcId="{DF4EF4F5-9A5B-4A4A-88CA-C7F283DED457}" destId="{80171361-9026-4858-9D53-5B8DAA3E5AEB}" srcOrd="0" destOrd="0" presId="urn:microsoft.com/office/officeart/2005/8/layout/vList4"/>
    <dgm:cxn modelId="{A10B456B-4BE2-4F18-A198-53ED10EB40B7}" type="presParOf" srcId="{DF4EF4F5-9A5B-4A4A-88CA-C7F283DED457}" destId="{DD2D3913-42EA-41DB-817B-1BD6CA9A04F4}" srcOrd="1" destOrd="0" presId="urn:microsoft.com/office/officeart/2005/8/layout/vList4"/>
    <dgm:cxn modelId="{2D93740C-84DC-47D1-8196-BAC85DF9F8B8}" type="presParOf" srcId="{DF4EF4F5-9A5B-4A4A-88CA-C7F283DED457}" destId="{16D02D00-EE73-45BF-A1A6-6D449572FE8A}" srcOrd="2" destOrd="0" presId="urn:microsoft.com/office/officeart/2005/8/layout/vList4"/>
    <dgm:cxn modelId="{6E61DA04-1CAD-4274-A810-C1F230AD4B34}" type="presParOf" srcId="{DAEC9465-726F-4C82-A9A0-B4273439EE21}" destId="{581116AB-9D06-4217-B1C1-E337C115CD44}" srcOrd="3" destOrd="0" presId="urn:microsoft.com/office/officeart/2005/8/layout/vList4"/>
    <dgm:cxn modelId="{308472BF-8B52-4180-A1C9-D0880696D67F}" type="presParOf" srcId="{DAEC9465-726F-4C82-A9A0-B4273439EE21}" destId="{70611A82-4BC0-4C19-B7BD-66A04C559B30}" srcOrd="4" destOrd="0" presId="urn:microsoft.com/office/officeart/2005/8/layout/vList4"/>
    <dgm:cxn modelId="{DCFF2AD4-B081-4D5A-97D6-DE02F695F2A2}" type="presParOf" srcId="{70611A82-4BC0-4C19-B7BD-66A04C559B30}" destId="{38FEFFB1-78C6-40D5-B645-CA2EAB7FCE78}" srcOrd="0" destOrd="0" presId="urn:microsoft.com/office/officeart/2005/8/layout/vList4"/>
    <dgm:cxn modelId="{63545552-EB55-4390-86C1-E067000D36BD}" type="presParOf" srcId="{70611A82-4BC0-4C19-B7BD-66A04C559B30}" destId="{EE019693-06AD-4FF2-B1A4-FD10B3FFC38E}" srcOrd="1" destOrd="0" presId="urn:microsoft.com/office/officeart/2005/8/layout/vList4"/>
    <dgm:cxn modelId="{687F224E-94C0-408A-AC1D-167551CE8A08}" type="presParOf" srcId="{70611A82-4BC0-4C19-B7BD-66A04C559B30}" destId="{278EA488-FDEB-48A8-B992-00E66F8C2D1E}" srcOrd="2" destOrd="0" presId="urn:microsoft.com/office/officeart/2005/8/layout/vList4"/>
  </dgm:cxnLst>
  <dgm:bg>
    <a:solidFill>
      <a:schemeClr val="accent1">
        <a:tint val="50000"/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68E8A3-31B6-486B-B6B5-294ED0BF20B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B124F26-F013-4BCB-BAE9-0B1C6504EC3B}">
      <dgm:prSet phldrT="[テキスト]" custT="1"/>
      <dgm:spPr>
        <a:solidFill>
          <a:srgbClr val="00B050"/>
        </a:solidFill>
      </dgm:spPr>
      <dgm:t>
        <a:bodyPr/>
        <a:lstStyle/>
        <a:p>
          <a:pPr algn="just"/>
          <a:r>
            <a:rPr kumimoji="1" lang="en-US" altLang="ja-JP" sz="2000" u="sng" dirty="0">
              <a:latin typeface="Times New Roman" panose="02020603050405020304" pitchFamily="18" charset="0"/>
              <a:ea typeface="BIZ UDP明朝 Medium" panose="02020500000000000000" pitchFamily="18" charset="-128"/>
              <a:cs typeface="Times New Roman" panose="02020603050405020304" pitchFamily="18" charset="0"/>
            </a:rPr>
            <a:t>Reggio Emilia Approach</a:t>
          </a:r>
          <a:r>
            <a:rPr kumimoji="1" lang="ja-JP" altLang="en-US" sz="2000" u="sng" dirty="0">
              <a:latin typeface="Times New Roman" panose="02020603050405020304" pitchFamily="18" charset="0"/>
              <a:ea typeface="BIZ UDP明朝 Medium" panose="02020500000000000000" pitchFamily="18" charset="-128"/>
              <a:cs typeface="Times New Roman" panose="02020603050405020304" pitchFamily="18" charset="0"/>
            </a:rPr>
            <a:t>を学ぶ　　</a:t>
          </a:r>
          <a:r>
            <a:rPr kumimoji="1" lang="ja-JP" altLang="en-US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ja-JP" altLang="en-US" sz="1800" dirty="0">
            <a:latin typeface="Times New Roman" panose="02020603050405020304" pitchFamily="18" charset="0"/>
            <a:ea typeface="BIZ UDP明朝 Medium" panose="02020500000000000000" pitchFamily="18" charset="-128"/>
            <a:cs typeface="Times New Roman" panose="02020603050405020304" pitchFamily="18" charset="0"/>
          </a:endParaRPr>
        </a:p>
      </dgm:t>
    </dgm:pt>
    <dgm:pt modelId="{306E89E5-8E47-43F2-A75E-E0459DF4920B}" type="parTrans" cxnId="{122A3BE1-91E6-4384-B600-D4B45DEC2BB6}">
      <dgm:prSet/>
      <dgm:spPr/>
      <dgm:t>
        <a:bodyPr/>
        <a:lstStyle/>
        <a:p>
          <a:endParaRPr kumimoji="1" lang="ja-JP" altLang="en-US"/>
        </a:p>
      </dgm:t>
    </dgm:pt>
    <dgm:pt modelId="{81F368CE-3DFD-4396-8FA9-A59F29CC1744}" type="sibTrans" cxnId="{122A3BE1-91E6-4384-B600-D4B45DEC2BB6}">
      <dgm:prSet/>
      <dgm:spPr/>
      <dgm:t>
        <a:bodyPr/>
        <a:lstStyle/>
        <a:p>
          <a:endParaRPr kumimoji="1" lang="ja-JP" altLang="en-US"/>
        </a:p>
      </dgm:t>
    </dgm:pt>
    <dgm:pt modelId="{D7CEA30A-EF21-4680-8B66-6BA975B577A0}">
      <dgm:prSet phldrT="[テキスト]" custT="1"/>
      <dgm:spPr>
        <a:solidFill>
          <a:srgbClr val="00B050"/>
        </a:solidFill>
      </dgm:spPr>
      <dgm:t>
        <a:bodyPr/>
        <a:lstStyle/>
        <a:p>
          <a:pPr algn="l"/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イタリア本国幼児教育施設へ研修・就職等による実践教育</a:t>
          </a:r>
        </a:p>
      </dgm:t>
    </dgm:pt>
    <dgm:pt modelId="{21033ECE-3768-47C9-872F-6522767C2277}" type="parTrans" cxnId="{AFB37EAF-7BCA-4353-BBD3-DA51A67F2150}">
      <dgm:prSet/>
      <dgm:spPr/>
      <dgm:t>
        <a:bodyPr/>
        <a:lstStyle/>
        <a:p>
          <a:endParaRPr kumimoji="1" lang="ja-JP" altLang="en-US"/>
        </a:p>
      </dgm:t>
    </dgm:pt>
    <dgm:pt modelId="{8C2F42B8-3E10-4920-B71F-98AF567BDCF6}" type="sibTrans" cxnId="{AFB37EAF-7BCA-4353-BBD3-DA51A67F2150}">
      <dgm:prSet/>
      <dgm:spPr/>
      <dgm:t>
        <a:bodyPr/>
        <a:lstStyle/>
        <a:p>
          <a:endParaRPr kumimoji="1" lang="ja-JP" altLang="en-US"/>
        </a:p>
      </dgm:t>
    </dgm:pt>
    <dgm:pt modelId="{AC3DA725-CEA1-4AB8-9346-A558071E0CC2}">
      <dgm:prSet phldrT="[テキスト]" custT="1"/>
      <dgm:spPr>
        <a:solidFill>
          <a:srgbClr val="00B050"/>
        </a:solidFill>
      </dgm:spPr>
      <dgm:t>
        <a:bodyPr/>
        <a:lstStyle/>
        <a:p>
          <a:pPr algn="l"/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イタリア本国より教育者を日本に招いての実践教育</a:t>
          </a:r>
        </a:p>
      </dgm:t>
    </dgm:pt>
    <dgm:pt modelId="{D4EC0306-5E65-4D24-8027-D3CF6F8EF83B}" type="parTrans" cxnId="{3D04B0AA-A794-404D-8C27-50AFD53828D6}">
      <dgm:prSet/>
      <dgm:spPr/>
      <dgm:t>
        <a:bodyPr/>
        <a:lstStyle/>
        <a:p>
          <a:endParaRPr kumimoji="1" lang="ja-JP" altLang="en-US"/>
        </a:p>
      </dgm:t>
    </dgm:pt>
    <dgm:pt modelId="{8F779321-4583-4E12-B853-3D8F9CDC14E8}" type="sibTrans" cxnId="{3D04B0AA-A794-404D-8C27-50AFD53828D6}">
      <dgm:prSet/>
      <dgm:spPr/>
      <dgm:t>
        <a:bodyPr/>
        <a:lstStyle/>
        <a:p>
          <a:endParaRPr kumimoji="1" lang="ja-JP" altLang="en-US"/>
        </a:p>
      </dgm:t>
    </dgm:pt>
    <dgm:pt modelId="{BB499D56-0F4F-4DEB-97BA-7EDC409735F2}">
      <dgm:prSet phldrT="[テキスト]" custT="1"/>
      <dgm:spPr>
        <a:solidFill>
          <a:schemeClr val="bg1"/>
        </a:solidFill>
      </dgm:spPr>
      <dgm:t>
        <a:bodyPr/>
        <a:lstStyle/>
        <a:p>
          <a:r>
            <a:rPr kumimoji="1" lang="ja-JP" altLang="en-US" sz="2000" u="sng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日本の幼児教育との融合</a:t>
          </a:r>
        </a:p>
      </dgm:t>
    </dgm:pt>
    <dgm:pt modelId="{67F1D221-5C7B-4F2D-91B6-6991C8354950}" type="parTrans" cxnId="{1C2E2A8E-BE1A-4CB5-A2BB-41D53364F466}">
      <dgm:prSet/>
      <dgm:spPr/>
      <dgm:t>
        <a:bodyPr/>
        <a:lstStyle/>
        <a:p>
          <a:endParaRPr kumimoji="1" lang="ja-JP" altLang="en-US"/>
        </a:p>
      </dgm:t>
    </dgm:pt>
    <dgm:pt modelId="{FF4E5C56-6FE3-450F-8E3D-A2C193F5E5F1}" type="sibTrans" cxnId="{1C2E2A8E-BE1A-4CB5-A2BB-41D53364F466}">
      <dgm:prSet/>
      <dgm:spPr/>
      <dgm:t>
        <a:bodyPr/>
        <a:lstStyle/>
        <a:p>
          <a:endParaRPr kumimoji="1" lang="ja-JP" altLang="en-US"/>
        </a:p>
      </dgm:t>
    </dgm:pt>
    <dgm:pt modelId="{EDABE312-76EA-4AC1-8AA5-035A810C2EAB}">
      <dgm:prSet phldrT="[テキスト]" custT="1"/>
      <dgm:spPr>
        <a:solidFill>
          <a:schemeClr val="bg1"/>
        </a:solidFill>
      </dgm:spPr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幼児期の終わりまでに育んでおきたい１０の姿</a:t>
          </a:r>
        </a:p>
      </dgm:t>
    </dgm:pt>
    <dgm:pt modelId="{EB3E7265-74A8-4705-89AD-F5003822819A}" type="parTrans" cxnId="{754E1074-9DB4-4E36-AF45-1C35B072CF11}">
      <dgm:prSet/>
      <dgm:spPr/>
      <dgm:t>
        <a:bodyPr/>
        <a:lstStyle/>
        <a:p>
          <a:endParaRPr kumimoji="1" lang="ja-JP" altLang="en-US"/>
        </a:p>
      </dgm:t>
    </dgm:pt>
    <dgm:pt modelId="{D0F02AD9-5B7F-498A-8C9B-1495DB49E30C}" type="sibTrans" cxnId="{754E1074-9DB4-4E36-AF45-1C35B072CF11}">
      <dgm:prSet/>
      <dgm:spPr/>
      <dgm:t>
        <a:bodyPr/>
        <a:lstStyle/>
        <a:p>
          <a:endParaRPr kumimoji="1" lang="ja-JP" altLang="en-US"/>
        </a:p>
      </dgm:t>
    </dgm:pt>
    <dgm:pt modelId="{11055D90-FBBF-49FA-967F-9C5A9D7CFF3E}">
      <dgm:prSet phldrT="[テキスト]" custT="1"/>
      <dgm:spPr>
        <a:solidFill>
          <a:schemeClr val="bg1"/>
        </a:solidFill>
      </dgm:spPr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一人ひとりの個性を尊重し、一人ひとりに合わせた保育</a:t>
          </a:r>
        </a:p>
      </dgm:t>
    </dgm:pt>
    <dgm:pt modelId="{8831665A-1E39-497D-8A6E-E5A2DBEB3E96}" type="parTrans" cxnId="{DEF3CF0B-AEB3-454D-9A46-2DD3E86CC40D}">
      <dgm:prSet/>
      <dgm:spPr/>
      <dgm:t>
        <a:bodyPr/>
        <a:lstStyle/>
        <a:p>
          <a:endParaRPr kumimoji="1" lang="ja-JP" altLang="en-US"/>
        </a:p>
      </dgm:t>
    </dgm:pt>
    <dgm:pt modelId="{EA8A7246-C872-400F-B977-3BA3F719D874}" type="sibTrans" cxnId="{DEF3CF0B-AEB3-454D-9A46-2DD3E86CC40D}">
      <dgm:prSet/>
      <dgm:spPr/>
      <dgm:t>
        <a:bodyPr/>
        <a:lstStyle/>
        <a:p>
          <a:endParaRPr kumimoji="1" lang="ja-JP" altLang="en-US"/>
        </a:p>
      </dgm:t>
    </dgm:pt>
    <dgm:pt modelId="{B55B2D0D-8453-4509-AF20-78B3A48F8EB8}">
      <dgm:prSet phldrT="[テキスト]" custT="1"/>
      <dgm:spPr/>
      <dgm:t>
        <a:bodyPr/>
        <a:lstStyle/>
        <a:p>
          <a:r>
            <a:rPr kumimoji="1" lang="ja-JP" altLang="en-US" sz="2000" u="sng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研究者との連携・協働</a:t>
          </a:r>
        </a:p>
      </dgm:t>
    </dgm:pt>
    <dgm:pt modelId="{8C4514BE-6FD2-4002-B57F-DCD596268C9B}" type="parTrans" cxnId="{3044FF91-C59B-444B-BE3B-E58BAACE6F65}">
      <dgm:prSet/>
      <dgm:spPr/>
      <dgm:t>
        <a:bodyPr/>
        <a:lstStyle/>
        <a:p>
          <a:endParaRPr kumimoji="1" lang="ja-JP" altLang="en-US"/>
        </a:p>
      </dgm:t>
    </dgm:pt>
    <dgm:pt modelId="{DAE3E38A-C938-4799-AE05-581376684DE6}" type="sibTrans" cxnId="{3044FF91-C59B-444B-BE3B-E58BAACE6F65}">
      <dgm:prSet/>
      <dgm:spPr/>
      <dgm:t>
        <a:bodyPr/>
        <a:lstStyle/>
        <a:p>
          <a:endParaRPr kumimoji="1" lang="ja-JP" altLang="en-US"/>
        </a:p>
      </dgm:t>
    </dgm:pt>
    <dgm:pt modelId="{1E4B87EA-58AA-48BF-80BF-66E26274267C}">
      <dgm:prSet phldrT="[テキスト]" custT="1"/>
      <dgm:spPr/>
      <dgm:t>
        <a:bodyPr/>
        <a:lstStyle/>
        <a:p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こども達のより良い未来づくり</a:t>
          </a:r>
        </a:p>
      </dgm:t>
    </dgm:pt>
    <dgm:pt modelId="{462F5AB1-43D7-48B6-B0E4-A650FDA6AD95}" type="parTrans" cxnId="{DC80E03F-3657-4092-B172-F52FB293E9BB}">
      <dgm:prSet/>
      <dgm:spPr/>
      <dgm:t>
        <a:bodyPr/>
        <a:lstStyle/>
        <a:p>
          <a:endParaRPr kumimoji="1" lang="ja-JP" altLang="en-US"/>
        </a:p>
      </dgm:t>
    </dgm:pt>
    <dgm:pt modelId="{8A911CA4-6F57-4FA9-B6F1-D6D012F8209F}" type="sibTrans" cxnId="{DC80E03F-3657-4092-B172-F52FB293E9BB}">
      <dgm:prSet/>
      <dgm:spPr/>
      <dgm:t>
        <a:bodyPr/>
        <a:lstStyle/>
        <a:p>
          <a:endParaRPr kumimoji="1" lang="ja-JP" altLang="en-US"/>
        </a:p>
      </dgm:t>
    </dgm:pt>
    <dgm:pt modelId="{3A326399-9B29-48D9-91D8-5F166646E7DD}">
      <dgm:prSet phldrT="[テキスト]" custT="1"/>
      <dgm:spPr/>
      <dgm:t>
        <a:bodyPr/>
        <a:lstStyle/>
        <a:p>
          <a:r>
            <a:rPr kumimoji="1" lang="ja-JP" altLang="en-US" sz="18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皆で一緒に考えよう</a:t>
          </a:r>
        </a:p>
      </dgm:t>
    </dgm:pt>
    <dgm:pt modelId="{2DD6E408-05DA-4C7F-9F8A-3BBAD3059A2F}" type="parTrans" cxnId="{C10AED04-E1B3-4A57-A9DE-7782FDC9C924}">
      <dgm:prSet/>
      <dgm:spPr/>
      <dgm:t>
        <a:bodyPr/>
        <a:lstStyle/>
        <a:p>
          <a:endParaRPr kumimoji="1" lang="ja-JP" altLang="en-US"/>
        </a:p>
      </dgm:t>
    </dgm:pt>
    <dgm:pt modelId="{EBFC3C08-1F04-405C-BA4B-C8C9985CE689}" type="sibTrans" cxnId="{C10AED04-E1B3-4A57-A9DE-7782FDC9C924}">
      <dgm:prSet/>
      <dgm:spPr/>
      <dgm:t>
        <a:bodyPr/>
        <a:lstStyle/>
        <a:p>
          <a:endParaRPr kumimoji="1" lang="ja-JP" altLang="en-US"/>
        </a:p>
      </dgm:t>
    </dgm:pt>
    <dgm:pt modelId="{9F02EE89-9F5B-468C-8F55-3E4DC41F25E5}" type="pres">
      <dgm:prSet presAssocID="{5868E8A3-31B6-486B-B6B5-294ED0BF20B0}" presName="linear" presStyleCnt="0">
        <dgm:presLayoutVars>
          <dgm:dir/>
          <dgm:resizeHandles val="exact"/>
        </dgm:presLayoutVars>
      </dgm:prSet>
      <dgm:spPr/>
    </dgm:pt>
    <dgm:pt modelId="{3E789BC7-5FAB-451F-B4D3-E44634CF044D}" type="pres">
      <dgm:prSet presAssocID="{5B124F26-F013-4BCB-BAE9-0B1C6504EC3B}" presName="comp" presStyleCnt="0"/>
      <dgm:spPr/>
    </dgm:pt>
    <dgm:pt modelId="{A26F0A2A-2E5B-45F4-AB9E-3C1063C39DFE}" type="pres">
      <dgm:prSet presAssocID="{5B124F26-F013-4BCB-BAE9-0B1C6504EC3B}" presName="box" presStyleLbl="node1" presStyleIdx="0" presStyleCnt="3"/>
      <dgm:spPr/>
    </dgm:pt>
    <dgm:pt modelId="{CF3516E1-2344-43E6-9361-0D88651FF756}" type="pres">
      <dgm:prSet presAssocID="{5B124F26-F013-4BCB-BAE9-0B1C6504EC3B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B30293D6-B64A-4E4D-A01B-A5BDA73879FB}" type="pres">
      <dgm:prSet presAssocID="{5B124F26-F013-4BCB-BAE9-0B1C6504EC3B}" presName="text" presStyleLbl="node1" presStyleIdx="0" presStyleCnt="3">
        <dgm:presLayoutVars>
          <dgm:bulletEnabled val="1"/>
        </dgm:presLayoutVars>
      </dgm:prSet>
      <dgm:spPr/>
    </dgm:pt>
    <dgm:pt modelId="{8C3CF07F-26E5-4007-A5D2-FCB9B307F686}" type="pres">
      <dgm:prSet presAssocID="{81F368CE-3DFD-4396-8FA9-A59F29CC1744}" presName="spacer" presStyleCnt="0"/>
      <dgm:spPr/>
    </dgm:pt>
    <dgm:pt modelId="{55B895D8-2C15-464D-8AD5-ABD6CD4DCC93}" type="pres">
      <dgm:prSet presAssocID="{BB499D56-0F4F-4DEB-97BA-7EDC409735F2}" presName="comp" presStyleCnt="0"/>
      <dgm:spPr/>
    </dgm:pt>
    <dgm:pt modelId="{9E7B8A93-9112-4AE5-8C26-3CE9F9663C32}" type="pres">
      <dgm:prSet presAssocID="{BB499D56-0F4F-4DEB-97BA-7EDC409735F2}" presName="box" presStyleLbl="node1" presStyleIdx="1" presStyleCnt="3" custLinFactNeighborX="-2585" custLinFactNeighborY="858"/>
      <dgm:spPr/>
    </dgm:pt>
    <dgm:pt modelId="{352A149B-A6CA-4C96-B74A-1B26A048A11E}" type="pres">
      <dgm:prSet presAssocID="{BB499D56-0F4F-4DEB-97BA-7EDC409735F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CFE3D8BF-17C7-46DF-9591-2D787F7F235C}" type="pres">
      <dgm:prSet presAssocID="{BB499D56-0F4F-4DEB-97BA-7EDC409735F2}" presName="text" presStyleLbl="node1" presStyleIdx="1" presStyleCnt="3">
        <dgm:presLayoutVars>
          <dgm:bulletEnabled val="1"/>
        </dgm:presLayoutVars>
      </dgm:prSet>
      <dgm:spPr/>
    </dgm:pt>
    <dgm:pt modelId="{41856805-D259-4642-A76C-66A99CD1BDB0}" type="pres">
      <dgm:prSet presAssocID="{FF4E5C56-6FE3-450F-8E3D-A2C193F5E5F1}" presName="spacer" presStyleCnt="0"/>
      <dgm:spPr/>
    </dgm:pt>
    <dgm:pt modelId="{1B58DBD0-0B95-4BBE-B6CC-84B82EF33DDF}" type="pres">
      <dgm:prSet presAssocID="{B55B2D0D-8453-4509-AF20-78B3A48F8EB8}" presName="comp" presStyleCnt="0"/>
      <dgm:spPr/>
    </dgm:pt>
    <dgm:pt modelId="{F6B52088-06AF-49F2-8403-5C6FD5C1DDFB}" type="pres">
      <dgm:prSet presAssocID="{B55B2D0D-8453-4509-AF20-78B3A48F8EB8}" presName="box" presStyleLbl="node1" presStyleIdx="2" presStyleCnt="3"/>
      <dgm:spPr/>
    </dgm:pt>
    <dgm:pt modelId="{F056BE05-676C-4B3F-B80C-B5A0E129EB05}" type="pres">
      <dgm:prSet presAssocID="{B55B2D0D-8453-4509-AF20-78B3A48F8EB8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9DE216FF-4332-45FE-AD59-0178A50E3DEF}" type="pres">
      <dgm:prSet presAssocID="{B55B2D0D-8453-4509-AF20-78B3A48F8EB8}" presName="text" presStyleLbl="node1" presStyleIdx="2" presStyleCnt="3">
        <dgm:presLayoutVars>
          <dgm:bulletEnabled val="1"/>
        </dgm:presLayoutVars>
      </dgm:prSet>
      <dgm:spPr/>
    </dgm:pt>
  </dgm:ptLst>
  <dgm:cxnLst>
    <dgm:cxn modelId="{C10AED04-E1B3-4A57-A9DE-7782FDC9C924}" srcId="{B55B2D0D-8453-4509-AF20-78B3A48F8EB8}" destId="{3A326399-9B29-48D9-91D8-5F166646E7DD}" srcOrd="1" destOrd="0" parTransId="{2DD6E408-05DA-4C7F-9F8A-3BBAD3059A2F}" sibTransId="{EBFC3C08-1F04-405C-BA4B-C8C9985CE689}"/>
    <dgm:cxn modelId="{13C86E07-97E8-4CEF-AA0B-6F78E4DD0DCC}" type="presOf" srcId="{BB499D56-0F4F-4DEB-97BA-7EDC409735F2}" destId="{CFE3D8BF-17C7-46DF-9591-2D787F7F235C}" srcOrd="1" destOrd="0" presId="urn:microsoft.com/office/officeart/2005/8/layout/vList4"/>
    <dgm:cxn modelId="{DEF3CF0B-AEB3-454D-9A46-2DD3E86CC40D}" srcId="{BB499D56-0F4F-4DEB-97BA-7EDC409735F2}" destId="{11055D90-FBBF-49FA-967F-9C5A9D7CFF3E}" srcOrd="1" destOrd="0" parTransId="{8831665A-1E39-497D-8A6E-E5A2DBEB3E96}" sibTransId="{EA8A7246-C872-400F-B977-3BA3F719D874}"/>
    <dgm:cxn modelId="{AEA85722-CE59-4002-B972-07F0BC42540D}" type="presOf" srcId="{AC3DA725-CEA1-4AB8-9346-A558071E0CC2}" destId="{B30293D6-B64A-4E4D-A01B-A5BDA73879FB}" srcOrd="1" destOrd="2" presId="urn:microsoft.com/office/officeart/2005/8/layout/vList4"/>
    <dgm:cxn modelId="{1E6EB53C-26E2-4871-B8EE-27F9802B494C}" type="presOf" srcId="{D7CEA30A-EF21-4680-8B66-6BA975B577A0}" destId="{B30293D6-B64A-4E4D-A01B-A5BDA73879FB}" srcOrd="1" destOrd="1" presId="urn:microsoft.com/office/officeart/2005/8/layout/vList4"/>
    <dgm:cxn modelId="{DC80E03F-3657-4092-B172-F52FB293E9BB}" srcId="{B55B2D0D-8453-4509-AF20-78B3A48F8EB8}" destId="{1E4B87EA-58AA-48BF-80BF-66E26274267C}" srcOrd="0" destOrd="0" parTransId="{462F5AB1-43D7-48B6-B0E4-A650FDA6AD95}" sibTransId="{8A911CA4-6F57-4FA9-B6F1-D6D012F8209F}"/>
    <dgm:cxn modelId="{80BC9462-FC5F-4512-A48C-2106A498642F}" type="presOf" srcId="{B55B2D0D-8453-4509-AF20-78B3A48F8EB8}" destId="{F6B52088-06AF-49F2-8403-5C6FD5C1DDFB}" srcOrd="0" destOrd="0" presId="urn:microsoft.com/office/officeart/2005/8/layout/vList4"/>
    <dgm:cxn modelId="{9B039D42-7B45-439B-97FA-0AA3344AB258}" type="presOf" srcId="{3A326399-9B29-48D9-91D8-5F166646E7DD}" destId="{F6B52088-06AF-49F2-8403-5C6FD5C1DDFB}" srcOrd="0" destOrd="2" presId="urn:microsoft.com/office/officeart/2005/8/layout/vList4"/>
    <dgm:cxn modelId="{3841C943-26A7-4B21-819F-23287B76CCE8}" type="presOf" srcId="{D7CEA30A-EF21-4680-8B66-6BA975B577A0}" destId="{A26F0A2A-2E5B-45F4-AB9E-3C1063C39DFE}" srcOrd="0" destOrd="1" presId="urn:microsoft.com/office/officeart/2005/8/layout/vList4"/>
    <dgm:cxn modelId="{754E1074-9DB4-4E36-AF45-1C35B072CF11}" srcId="{BB499D56-0F4F-4DEB-97BA-7EDC409735F2}" destId="{EDABE312-76EA-4AC1-8AA5-035A810C2EAB}" srcOrd="0" destOrd="0" parTransId="{EB3E7265-74A8-4705-89AD-F5003822819A}" sibTransId="{D0F02AD9-5B7F-498A-8C9B-1495DB49E30C}"/>
    <dgm:cxn modelId="{E6FA3B55-5674-44B3-BE70-5762D374715A}" type="presOf" srcId="{1E4B87EA-58AA-48BF-80BF-66E26274267C}" destId="{F6B52088-06AF-49F2-8403-5C6FD5C1DDFB}" srcOrd="0" destOrd="1" presId="urn:microsoft.com/office/officeart/2005/8/layout/vList4"/>
    <dgm:cxn modelId="{1C2E2A8E-BE1A-4CB5-A2BB-41D53364F466}" srcId="{5868E8A3-31B6-486B-B6B5-294ED0BF20B0}" destId="{BB499D56-0F4F-4DEB-97BA-7EDC409735F2}" srcOrd="1" destOrd="0" parTransId="{67F1D221-5C7B-4F2D-91B6-6991C8354950}" sibTransId="{FF4E5C56-6FE3-450F-8E3D-A2C193F5E5F1}"/>
    <dgm:cxn modelId="{3044FF91-C59B-444B-BE3B-E58BAACE6F65}" srcId="{5868E8A3-31B6-486B-B6B5-294ED0BF20B0}" destId="{B55B2D0D-8453-4509-AF20-78B3A48F8EB8}" srcOrd="2" destOrd="0" parTransId="{8C4514BE-6FD2-4002-B57F-DCD596268C9B}" sibTransId="{DAE3E38A-C938-4799-AE05-581376684DE6}"/>
    <dgm:cxn modelId="{86F6A996-4F2C-462E-94D5-85AF6BB1C1E4}" type="presOf" srcId="{B55B2D0D-8453-4509-AF20-78B3A48F8EB8}" destId="{9DE216FF-4332-45FE-AD59-0178A50E3DEF}" srcOrd="1" destOrd="0" presId="urn:microsoft.com/office/officeart/2005/8/layout/vList4"/>
    <dgm:cxn modelId="{97CDE497-7531-4221-8F12-619F95064000}" type="presOf" srcId="{11055D90-FBBF-49FA-967F-9C5A9D7CFF3E}" destId="{9E7B8A93-9112-4AE5-8C26-3CE9F9663C32}" srcOrd="0" destOrd="2" presId="urn:microsoft.com/office/officeart/2005/8/layout/vList4"/>
    <dgm:cxn modelId="{F4D17B9F-269F-467C-AA40-7900237CC4B5}" type="presOf" srcId="{5868E8A3-31B6-486B-B6B5-294ED0BF20B0}" destId="{9F02EE89-9F5B-468C-8F55-3E4DC41F25E5}" srcOrd="0" destOrd="0" presId="urn:microsoft.com/office/officeart/2005/8/layout/vList4"/>
    <dgm:cxn modelId="{3D04B0AA-A794-404D-8C27-50AFD53828D6}" srcId="{5B124F26-F013-4BCB-BAE9-0B1C6504EC3B}" destId="{AC3DA725-CEA1-4AB8-9346-A558071E0CC2}" srcOrd="1" destOrd="0" parTransId="{D4EC0306-5E65-4D24-8027-D3CF6F8EF83B}" sibTransId="{8F779321-4583-4E12-B853-3D8F9CDC14E8}"/>
    <dgm:cxn modelId="{AFB37EAF-7BCA-4353-BBD3-DA51A67F2150}" srcId="{5B124F26-F013-4BCB-BAE9-0B1C6504EC3B}" destId="{D7CEA30A-EF21-4680-8B66-6BA975B577A0}" srcOrd="0" destOrd="0" parTransId="{21033ECE-3768-47C9-872F-6522767C2277}" sibTransId="{8C2F42B8-3E10-4920-B71F-98AF567BDCF6}"/>
    <dgm:cxn modelId="{92AA14B5-FFB3-4524-B47A-0117634B690A}" type="presOf" srcId="{11055D90-FBBF-49FA-967F-9C5A9D7CFF3E}" destId="{CFE3D8BF-17C7-46DF-9591-2D787F7F235C}" srcOrd="1" destOrd="2" presId="urn:microsoft.com/office/officeart/2005/8/layout/vList4"/>
    <dgm:cxn modelId="{B85603B9-817C-4686-94D9-BC20005FBCE2}" type="presOf" srcId="{5B124F26-F013-4BCB-BAE9-0B1C6504EC3B}" destId="{B30293D6-B64A-4E4D-A01B-A5BDA73879FB}" srcOrd="1" destOrd="0" presId="urn:microsoft.com/office/officeart/2005/8/layout/vList4"/>
    <dgm:cxn modelId="{E86732BF-4D1A-4302-9AEF-D7AC5EF9BF1D}" type="presOf" srcId="{BB499D56-0F4F-4DEB-97BA-7EDC409735F2}" destId="{9E7B8A93-9112-4AE5-8C26-3CE9F9663C32}" srcOrd="0" destOrd="0" presId="urn:microsoft.com/office/officeart/2005/8/layout/vList4"/>
    <dgm:cxn modelId="{E41084C6-A984-4A3D-91AC-89FDA0827A42}" type="presOf" srcId="{EDABE312-76EA-4AC1-8AA5-035A810C2EAB}" destId="{9E7B8A93-9112-4AE5-8C26-3CE9F9663C32}" srcOrd="0" destOrd="1" presId="urn:microsoft.com/office/officeart/2005/8/layout/vList4"/>
    <dgm:cxn modelId="{D93121D5-493E-4B55-BF28-3EDA8F244B1A}" type="presOf" srcId="{3A326399-9B29-48D9-91D8-5F166646E7DD}" destId="{9DE216FF-4332-45FE-AD59-0178A50E3DEF}" srcOrd="1" destOrd="2" presId="urn:microsoft.com/office/officeart/2005/8/layout/vList4"/>
    <dgm:cxn modelId="{3F347AD5-E068-46CC-87AF-2CDA8565AB13}" type="presOf" srcId="{1E4B87EA-58AA-48BF-80BF-66E26274267C}" destId="{9DE216FF-4332-45FE-AD59-0178A50E3DEF}" srcOrd="1" destOrd="1" presId="urn:microsoft.com/office/officeart/2005/8/layout/vList4"/>
    <dgm:cxn modelId="{65F50DD7-6D30-4AFF-842B-F207CA745A66}" type="presOf" srcId="{5B124F26-F013-4BCB-BAE9-0B1C6504EC3B}" destId="{A26F0A2A-2E5B-45F4-AB9E-3C1063C39DFE}" srcOrd="0" destOrd="0" presId="urn:microsoft.com/office/officeart/2005/8/layout/vList4"/>
    <dgm:cxn modelId="{122A3BE1-91E6-4384-B600-D4B45DEC2BB6}" srcId="{5868E8A3-31B6-486B-B6B5-294ED0BF20B0}" destId="{5B124F26-F013-4BCB-BAE9-0B1C6504EC3B}" srcOrd="0" destOrd="0" parTransId="{306E89E5-8E47-43F2-A75E-E0459DF4920B}" sibTransId="{81F368CE-3DFD-4396-8FA9-A59F29CC1744}"/>
    <dgm:cxn modelId="{1C5EF3F9-DB1D-4C8E-9234-32306192AC53}" type="presOf" srcId="{AC3DA725-CEA1-4AB8-9346-A558071E0CC2}" destId="{A26F0A2A-2E5B-45F4-AB9E-3C1063C39DFE}" srcOrd="0" destOrd="2" presId="urn:microsoft.com/office/officeart/2005/8/layout/vList4"/>
    <dgm:cxn modelId="{E10B48FF-5DEB-4E1B-9894-9688672DB62C}" type="presOf" srcId="{EDABE312-76EA-4AC1-8AA5-035A810C2EAB}" destId="{CFE3D8BF-17C7-46DF-9591-2D787F7F235C}" srcOrd="1" destOrd="1" presId="urn:microsoft.com/office/officeart/2005/8/layout/vList4"/>
    <dgm:cxn modelId="{1B27B17B-2F23-4184-931E-7769475E4C47}" type="presParOf" srcId="{9F02EE89-9F5B-468C-8F55-3E4DC41F25E5}" destId="{3E789BC7-5FAB-451F-B4D3-E44634CF044D}" srcOrd="0" destOrd="0" presId="urn:microsoft.com/office/officeart/2005/8/layout/vList4"/>
    <dgm:cxn modelId="{58BB69EB-6BC6-40A3-9667-0B903FB2719A}" type="presParOf" srcId="{3E789BC7-5FAB-451F-B4D3-E44634CF044D}" destId="{A26F0A2A-2E5B-45F4-AB9E-3C1063C39DFE}" srcOrd="0" destOrd="0" presId="urn:microsoft.com/office/officeart/2005/8/layout/vList4"/>
    <dgm:cxn modelId="{24C12EB7-6E7C-4C82-8DD4-5A7C5E6181B9}" type="presParOf" srcId="{3E789BC7-5FAB-451F-B4D3-E44634CF044D}" destId="{CF3516E1-2344-43E6-9361-0D88651FF756}" srcOrd="1" destOrd="0" presId="urn:microsoft.com/office/officeart/2005/8/layout/vList4"/>
    <dgm:cxn modelId="{3FC32E48-80F7-49E7-BEE5-779F73533027}" type="presParOf" srcId="{3E789BC7-5FAB-451F-B4D3-E44634CF044D}" destId="{B30293D6-B64A-4E4D-A01B-A5BDA73879FB}" srcOrd="2" destOrd="0" presId="urn:microsoft.com/office/officeart/2005/8/layout/vList4"/>
    <dgm:cxn modelId="{10056673-D2A6-4048-82A4-D485487C8A70}" type="presParOf" srcId="{9F02EE89-9F5B-468C-8F55-3E4DC41F25E5}" destId="{8C3CF07F-26E5-4007-A5D2-FCB9B307F686}" srcOrd="1" destOrd="0" presId="urn:microsoft.com/office/officeart/2005/8/layout/vList4"/>
    <dgm:cxn modelId="{4A27201D-9530-4E4E-BD34-400E0D28077C}" type="presParOf" srcId="{9F02EE89-9F5B-468C-8F55-3E4DC41F25E5}" destId="{55B895D8-2C15-464D-8AD5-ABD6CD4DCC93}" srcOrd="2" destOrd="0" presId="urn:microsoft.com/office/officeart/2005/8/layout/vList4"/>
    <dgm:cxn modelId="{9493B542-1853-4D94-9CBA-7A1BD1E1DBBD}" type="presParOf" srcId="{55B895D8-2C15-464D-8AD5-ABD6CD4DCC93}" destId="{9E7B8A93-9112-4AE5-8C26-3CE9F9663C32}" srcOrd="0" destOrd="0" presId="urn:microsoft.com/office/officeart/2005/8/layout/vList4"/>
    <dgm:cxn modelId="{2B43DB11-ACCB-40F2-896A-9FB7A3F2DC37}" type="presParOf" srcId="{55B895D8-2C15-464D-8AD5-ABD6CD4DCC93}" destId="{352A149B-A6CA-4C96-B74A-1B26A048A11E}" srcOrd="1" destOrd="0" presId="urn:microsoft.com/office/officeart/2005/8/layout/vList4"/>
    <dgm:cxn modelId="{EBF65F79-4EA7-48D6-8E76-263C3F1C3EA9}" type="presParOf" srcId="{55B895D8-2C15-464D-8AD5-ABD6CD4DCC93}" destId="{CFE3D8BF-17C7-46DF-9591-2D787F7F235C}" srcOrd="2" destOrd="0" presId="urn:microsoft.com/office/officeart/2005/8/layout/vList4"/>
    <dgm:cxn modelId="{67C2C345-53A2-417C-B948-A49C1656E68B}" type="presParOf" srcId="{9F02EE89-9F5B-468C-8F55-3E4DC41F25E5}" destId="{41856805-D259-4642-A76C-66A99CD1BDB0}" srcOrd="3" destOrd="0" presId="urn:microsoft.com/office/officeart/2005/8/layout/vList4"/>
    <dgm:cxn modelId="{57910FF3-F0C5-4042-8FB0-7C18BF91D8BD}" type="presParOf" srcId="{9F02EE89-9F5B-468C-8F55-3E4DC41F25E5}" destId="{1B58DBD0-0B95-4BBE-B6CC-84B82EF33DDF}" srcOrd="4" destOrd="0" presId="urn:microsoft.com/office/officeart/2005/8/layout/vList4"/>
    <dgm:cxn modelId="{143252E8-0215-4FE6-BA9F-9E946EF95B7C}" type="presParOf" srcId="{1B58DBD0-0B95-4BBE-B6CC-84B82EF33DDF}" destId="{F6B52088-06AF-49F2-8403-5C6FD5C1DDFB}" srcOrd="0" destOrd="0" presId="urn:microsoft.com/office/officeart/2005/8/layout/vList4"/>
    <dgm:cxn modelId="{A9A39468-2115-4DAC-86B7-3B127704363A}" type="presParOf" srcId="{1B58DBD0-0B95-4BBE-B6CC-84B82EF33DDF}" destId="{F056BE05-676C-4B3F-B80C-B5A0E129EB05}" srcOrd="1" destOrd="0" presId="urn:microsoft.com/office/officeart/2005/8/layout/vList4"/>
    <dgm:cxn modelId="{84F398F4-76A1-4B57-BA7E-5302FF6B0F14}" type="presParOf" srcId="{1B58DBD0-0B95-4BBE-B6CC-84B82EF33DDF}" destId="{9DE216FF-4332-45FE-AD59-0178A50E3DEF}" srcOrd="2" destOrd="0" presId="urn:microsoft.com/office/officeart/2005/8/layout/vList4"/>
  </dgm:cxnLst>
  <dgm:bg>
    <a:gradFill>
      <a:gsLst>
        <a:gs pos="0">
          <a:schemeClr val="accent1">
            <a:lumMod val="5000"/>
            <a:lumOff val="95000"/>
          </a:schemeClr>
        </a:gs>
        <a:gs pos="40000">
          <a:schemeClr val="accent1">
            <a:lumMod val="45000"/>
            <a:lumOff val="55000"/>
          </a:schemeClr>
        </a:gs>
        <a:gs pos="6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68E8A3-31B6-486B-B6B5-294ED0BF20B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B499D56-0F4F-4DEB-97BA-7EDC409735F2}">
      <dgm:prSet phldrT="[テキスト]" custT="1"/>
      <dgm:spPr>
        <a:solidFill>
          <a:schemeClr val="bg1"/>
        </a:solidFill>
      </dgm:spPr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本物を学んだ教育者たちのが集まり実践教育</a:t>
          </a:r>
          <a:endParaRPr kumimoji="1" lang="en-US" altLang="ja-JP" sz="20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r>
            <a:rPr kumimoji="1" lang="ja-JP" altLang="en-US" sz="20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イタリア本国から指導者を定期的に招集し本物を学ぶ</a:t>
          </a:r>
        </a:p>
      </dgm:t>
    </dgm:pt>
    <dgm:pt modelId="{67F1D221-5C7B-4F2D-91B6-6991C8354950}" type="parTrans" cxnId="{1C2E2A8E-BE1A-4CB5-A2BB-41D53364F466}">
      <dgm:prSet/>
      <dgm:spPr/>
      <dgm:t>
        <a:bodyPr/>
        <a:lstStyle/>
        <a:p>
          <a:endParaRPr kumimoji="1" lang="ja-JP" altLang="en-US"/>
        </a:p>
      </dgm:t>
    </dgm:pt>
    <dgm:pt modelId="{FF4E5C56-6FE3-450F-8E3D-A2C193F5E5F1}" type="sibTrans" cxnId="{1C2E2A8E-BE1A-4CB5-A2BB-41D53364F466}">
      <dgm:prSet/>
      <dgm:spPr/>
      <dgm:t>
        <a:bodyPr/>
        <a:lstStyle/>
        <a:p>
          <a:endParaRPr kumimoji="1" lang="ja-JP" altLang="en-US"/>
        </a:p>
      </dgm:t>
    </dgm:pt>
    <dgm:pt modelId="{B55B2D0D-8453-4509-AF20-78B3A48F8EB8}">
      <dgm:prSet phldrT="[テキスト]" custT="1"/>
      <dgm:spPr/>
      <dgm:t>
        <a:bodyPr/>
        <a:lstStyle/>
        <a:p>
          <a:r>
            <a:rPr kumimoji="1" lang="ja-JP" altLang="en-US" sz="2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本物のＲＥＡを学べる園運営</a:t>
          </a:r>
          <a:endParaRPr kumimoji="1" lang="en-US" altLang="ja-JP" sz="2200" dirty="0"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r>
            <a:rPr kumimoji="1" lang="ja-JP" altLang="en-US" sz="20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・本物を学んだ教育者達が子どもたちをサポート</a:t>
          </a:r>
        </a:p>
      </dgm:t>
    </dgm:pt>
    <dgm:pt modelId="{8C4514BE-6FD2-4002-B57F-DCD596268C9B}" type="parTrans" cxnId="{3044FF91-C59B-444B-BE3B-E58BAACE6F65}">
      <dgm:prSet/>
      <dgm:spPr/>
      <dgm:t>
        <a:bodyPr/>
        <a:lstStyle/>
        <a:p>
          <a:endParaRPr kumimoji="1" lang="ja-JP" altLang="en-US"/>
        </a:p>
      </dgm:t>
    </dgm:pt>
    <dgm:pt modelId="{DAE3E38A-C938-4799-AE05-581376684DE6}" type="sibTrans" cxnId="{3044FF91-C59B-444B-BE3B-E58BAACE6F65}">
      <dgm:prSet/>
      <dgm:spPr/>
      <dgm:t>
        <a:bodyPr/>
        <a:lstStyle/>
        <a:p>
          <a:endParaRPr kumimoji="1" lang="ja-JP" altLang="en-US"/>
        </a:p>
      </dgm:t>
    </dgm:pt>
    <dgm:pt modelId="{9F02EE89-9F5B-468C-8F55-3E4DC41F25E5}" type="pres">
      <dgm:prSet presAssocID="{5868E8A3-31B6-486B-B6B5-294ED0BF20B0}" presName="linear" presStyleCnt="0">
        <dgm:presLayoutVars>
          <dgm:dir/>
          <dgm:resizeHandles val="exact"/>
        </dgm:presLayoutVars>
      </dgm:prSet>
      <dgm:spPr/>
    </dgm:pt>
    <dgm:pt modelId="{55B895D8-2C15-464D-8AD5-ABD6CD4DCC93}" type="pres">
      <dgm:prSet presAssocID="{BB499D56-0F4F-4DEB-97BA-7EDC409735F2}" presName="comp" presStyleCnt="0"/>
      <dgm:spPr/>
    </dgm:pt>
    <dgm:pt modelId="{9E7B8A93-9112-4AE5-8C26-3CE9F9663C32}" type="pres">
      <dgm:prSet presAssocID="{BB499D56-0F4F-4DEB-97BA-7EDC409735F2}" presName="box" presStyleLbl="node1" presStyleIdx="0" presStyleCnt="2"/>
      <dgm:spPr/>
    </dgm:pt>
    <dgm:pt modelId="{352A149B-A6CA-4C96-B74A-1B26A048A11E}" type="pres">
      <dgm:prSet presAssocID="{BB499D56-0F4F-4DEB-97BA-7EDC409735F2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CFE3D8BF-17C7-46DF-9591-2D787F7F235C}" type="pres">
      <dgm:prSet presAssocID="{BB499D56-0F4F-4DEB-97BA-7EDC409735F2}" presName="text" presStyleLbl="node1" presStyleIdx="0" presStyleCnt="2">
        <dgm:presLayoutVars>
          <dgm:bulletEnabled val="1"/>
        </dgm:presLayoutVars>
      </dgm:prSet>
      <dgm:spPr/>
    </dgm:pt>
    <dgm:pt modelId="{41856805-D259-4642-A76C-66A99CD1BDB0}" type="pres">
      <dgm:prSet presAssocID="{FF4E5C56-6FE3-450F-8E3D-A2C193F5E5F1}" presName="spacer" presStyleCnt="0"/>
      <dgm:spPr/>
    </dgm:pt>
    <dgm:pt modelId="{1B58DBD0-0B95-4BBE-B6CC-84B82EF33DDF}" type="pres">
      <dgm:prSet presAssocID="{B55B2D0D-8453-4509-AF20-78B3A48F8EB8}" presName="comp" presStyleCnt="0"/>
      <dgm:spPr/>
    </dgm:pt>
    <dgm:pt modelId="{F6B52088-06AF-49F2-8403-5C6FD5C1DDFB}" type="pres">
      <dgm:prSet presAssocID="{B55B2D0D-8453-4509-AF20-78B3A48F8EB8}" presName="box" presStyleLbl="node1" presStyleIdx="1" presStyleCnt="2" custLinFactNeighborX="-3122" custLinFactNeighborY="2069"/>
      <dgm:spPr/>
    </dgm:pt>
    <dgm:pt modelId="{F056BE05-676C-4B3F-B80C-B5A0E129EB05}" type="pres">
      <dgm:prSet presAssocID="{B55B2D0D-8453-4509-AF20-78B3A48F8EB8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9DE216FF-4332-45FE-AD59-0178A50E3DEF}" type="pres">
      <dgm:prSet presAssocID="{B55B2D0D-8453-4509-AF20-78B3A48F8EB8}" presName="text" presStyleLbl="node1" presStyleIdx="1" presStyleCnt="2">
        <dgm:presLayoutVars>
          <dgm:bulletEnabled val="1"/>
        </dgm:presLayoutVars>
      </dgm:prSet>
      <dgm:spPr/>
    </dgm:pt>
  </dgm:ptLst>
  <dgm:cxnLst>
    <dgm:cxn modelId="{13C86E07-97E8-4CEF-AA0B-6F78E4DD0DCC}" type="presOf" srcId="{BB499D56-0F4F-4DEB-97BA-7EDC409735F2}" destId="{CFE3D8BF-17C7-46DF-9591-2D787F7F235C}" srcOrd="1" destOrd="0" presId="urn:microsoft.com/office/officeart/2005/8/layout/vList4"/>
    <dgm:cxn modelId="{80BC9462-FC5F-4512-A48C-2106A498642F}" type="presOf" srcId="{B55B2D0D-8453-4509-AF20-78B3A48F8EB8}" destId="{F6B52088-06AF-49F2-8403-5C6FD5C1DDFB}" srcOrd="0" destOrd="0" presId="urn:microsoft.com/office/officeart/2005/8/layout/vList4"/>
    <dgm:cxn modelId="{1C2E2A8E-BE1A-4CB5-A2BB-41D53364F466}" srcId="{5868E8A3-31B6-486B-B6B5-294ED0BF20B0}" destId="{BB499D56-0F4F-4DEB-97BA-7EDC409735F2}" srcOrd="0" destOrd="0" parTransId="{67F1D221-5C7B-4F2D-91B6-6991C8354950}" sibTransId="{FF4E5C56-6FE3-450F-8E3D-A2C193F5E5F1}"/>
    <dgm:cxn modelId="{3044FF91-C59B-444B-BE3B-E58BAACE6F65}" srcId="{5868E8A3-31B6-486B-B6B5-294ED0BF20B0}" destId="{B55B2D0D-8453-4509-AF20-78B3A48F8EB8}" srcOrd="1" destOrd="0" parTransId="{8C4514BE-6FD2-4002-B57F-DCD596268C9B}" sibTransId="{DAE3E38A-C938-4799-AE05-581376684DE6}"/>
    <dgm:cxn modelId="{86F6A996-4F2C-462E-94D5-85AF6BB1C1E4}" type="presOf" srcId="{B55B2D0D-8453-4509-AF20-78B3A48F8EB8}" destId="{9DE216FF-4332-45FE-AD59-0178A50E3DEF}" srcOrd="1" destOrd="0" presId="urn:microsoft.com/office/officeart/2005/8/layout/vList4"/>
    <dgm:cxn modelId="{F4D17B9F-269F-467C-AA40-7900237CC4B5}" type="presOf" srcId="{5868E8A3-31B6-486B-B6B5-294ED0BF20B0}" destId="{9F02EE89-9F5B-468C-8F55-3E4DC41F25E5}" srcOrd="0" destOrd="0" presId="urn:microsoft.com/office/officeart/2005/8/layout/vList4"/>
    <dgm:cxn modelId="{E86732BF-4D1A-4302-9AEF-D7AC5EF9BF1D}" type="presOf" srcId="{BB499D56-0F4F-4DEB-97BA-7EDC409735F2}" destId="{9E7B8A93-9112-4AE5-8C26-3CE9F9663C32}" srcOrd="0" destOrd="0" presId="urn:microsoft.com/office/officeart/2005/8/layout/vList4"/>
    <dgm:cxn modelId="{4A27201D-9530-4E4E-BD34-400E0D28077C}" type="presParOf" srcId="{9F02EE89-9F5B-468C-8F55-3E4DC41F25E5}" destId="{55B895D8-2C15-464D-8AD5-ABD6CD4DCC93}" srcOrd="0" destOrd="0" presId="urn:microsoft.com/office/officeart/2005/8/layout/vList4"/>
    <dgm:cxn modelId="{9493B542-1853-4D94-9CBA-7A1BD1E1DBBD}" type="presParOf" srcId="{55B895D8-2C15-464D-8AD5-ABD6CD4DCC93}" destId="{9E7B8A93-9112-4AE5-8C26-3CE9F9663C32}" srcOrd="0" destOrd="0" presId="urn:microsoft.com/office/officeart/2005/8/layout/vList4"/>
    <dgm:cxn modelId="{2B43DB11-ACCB-40F2-896A-9FB7A3F2DC37}" type="presParOf" srcId="{55B895D8-2C15-464D-8AD5-ABD6CD4DCC93}" destId="{352A149B-A6CA-4C96-B74A-1B26A048A11E}" srcOrd="1" destOrd="0" presId="urn:microsoft.com/office/officeart/2005/8/layout/vList4"/>
    <dgm:cxn modelId="{EBF65F79-4EA7-48D6-8E76-263C3F1C3EA9}" type="presParOf" srcId="{55B895D8-2C15-464D-8AD5-ABD6CD4DCC93}" destId="{CFE3D8BF-17C7-46DF-9591-2D787F7F235C}" srcOrd="2" destOrd="0" presId="urn:microsoft.com/office/officeart/2005/8/layout/vList4"/>
    <dgm:cxn modelId="{67C2C345-53A2-417C-B948-A49C1656E68B}" type="presParOf" srcId="{9F02EE89-9F5B-468C-8F55-3E4DC41F25E5}" destId="{41856805-D259-4642-A76C-66A99CD1BDB0}" srcOrd="1" destOrd="0" presId="urn:microsoft.com/office/officeart/2005/8/layout/vList4"/>
    <dgm:cxn modelId="{57910FF3-F0C5-4042-8FB0-7C18BF91D8BD}" type="presParOf" srcId="{9F02EE89-9F5B-468C-8F55-3E4DC41F25E5}" destId="{1B58DBD0-0B95-4BBE-B6CC-84B82EF33DDF}" srcOrd="2" destOrd="0" presId="urn:microsoft.com/office/officeart/2005/8/layout/vList4"/>
    <dgm:cxn modelId="{143252E8-0215-4FE6-BA9F-9E946EF95B7C}" type="presParOf" srcId="{1B58DBD0-0B95-4BBE-B6CC-84B82EF33DDF}" destId="{F6B52088-06AF-49F2-8403-5C6FD5C1DDFB}" srcOrd="0" destOrd="0" presId="urn:microsoft.com/office/officeart/2005/8/layout/vList4"/>
    <dgm:cxn modelId="{A9A39468-2115-4DAC-86B7-3B127704363A}" type="presParOf" srcId="{1B58DBD0-0B95-4BBE-B6CC-84B82EF33DDF}" destId="{F056BE05-676C-4B3F-B80C-B5A0E129EB05}" srcOrd="1" destOrd="0" presId="urn:microsoft.com/office/officeart/2005/8/layout/vList4"/>
    <dgm:cxn modelId="{84F398F4-76A1-4B57-BA7E-5302FF6B0F14}" type="presParOf" srcId="{1B58DBD0-0B95-4BBE-B6CC-84B82EF33DDF}" destId="{9DE216FF-4332-45FE-AD59-0178A50E3DEF}" srcOrd="2" destOrd="0" presId="urn:microsoft.com/office/officeart/2005/8/layout/vList4"/>
  </dgm:cxnLst>
  <dgm:bg>
    <a:gradFill>
      <a:gsLst>
        <a:gs pos="0">
          <a:schemeClr val="accent1">
            <a:lumMod val="5000"/>
            <a:lumOff val="95000"/>
          </a:schemeClr>
        </a:gs>
        <a:gs pos="40000">
          <a:schemeClr val="accent1">
            <a:lumMod val="45000"/>
            <a:lumOff val="55000"/>
          </a:schemeClr>
        </a:gs>
        <a:gs pos="6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357F7-DE93-49F1-9FC9-1FB056906424}">
      <dsp:nvSpPr>
        <dsp:cNvPr id="0" name=""/>
        <dsp:cNvSpPr/>
      </dsp:nvSpPr>
      <dsp:spPr>
        <a:xfrm rot="5400000">
          <a:off x="420280" y="1379456"/>
          <a:ext cx="1255270" cy="20887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FD3C6-4ED2-4968-B93A-F5F396C4075F}">
      <dsp:nvSpPr>
        <dsp:cNvPr id="0" name=""/>
        <dsp:cNvSpPr/>
      </dsp:nvSpPr>
      <dsp:spPr>
        <a:xfrm>
          <a:off x="210037" y="1945175"/>
          <a:ext cx="1887142" cy="2066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認知</a:t>
          </a:r>
          <a:endParaRPr lang="ja" sz="18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多くの方に</a:t>
          </a:r>
          <a:r>
            <a:rPr lang="en-US" altLang="ja-JP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を知ってもらう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実践者・実践希望法人・自治体他との連携他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ja" altLang="en-US" sz="14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210037" y="1945175"/>
        <a:ext cx="1887142" cy="2066586"/>
      </dsp:txXfrm>
    </dsp:sp>
    <dsp:sp modelId="{9D92FAFE-2B56-4FAD-9006-81B4D77C5DFE}">
      <dsp:nvSpPr>
        <dsp:cNvPr id="0" name=""/>
        <dsp:cNvSpPr/>
      </dsp:nvSpPr>
      <dsp:spPr>
        <a:xfrm>
          <a:off x="1740675" y="1225681"/>
          <a:ext cx="355797" cy="3557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8DC4C-0DA6-432A-9589-7C85A20D3D11}">
      <dsp:nvSpPr>
        <dsp:cNvPr id="0" name=""/>
        <dsp:cNvSpPr/>
      </dsp:nvSpPr>
      <dsp:spPr>
        <a:xfrm rot="5400000">
          <a:off x="2729487" y="385192"/>
          <a:ext cx="1255270" cy="20887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655C7-B151-44D7-8DB6-E02CFFECE55F}">
      <dsp:nvSpPr>
        <dsp:cNvPr id="0" name=""/>
        <dsp:cNvSpPr/>
      </dsp:nvSpPr>
      <dsp:spPr>
        <a:xfrm>
          <a:off x="2482567" y="1010219"/>
          <a:ext cx="2013449" cy="2498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教育者の学び・　　　指導者の育成輩出</a:t>
          </a:r>
          <a:endParaRPr lang="ja" sz="18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ja-JP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を学び、日本国内に広く普及させる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日本の幼児教育との融合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研究者との連携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協働他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sp:txBody>
      <dsp:txXfrm>
        <a:off x="2482567" y="1010219"/>
        <a:ext cx="2013449" cy="2498998"/>
      </dsp:txXfrm>
    </dsp:sp>
    <dsp:sp modelId="{3E5EE646-0D0E-4FCE-9BAA-BBC8ACBBA419}">
      <dsp:nvSpPr>
        <dsp:cNvPr id="0" name=""/>
        <dsp:cNvSpPr/>
      </dsp:nvSpPr>
      <dsp:spPr>
        <a:xfrm>
          <a:off x="4049882" y="231417"/>
          <a:ext cx="355797" cy="3557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FF25C-C401-47B2-9D9E-1FD3B3487CBA}">
      <dsp:nvSpPr>
        <dsp:cNvPr id="0" name=""/>
        <dsp:cNvSpPr/>
      </dsp:nvSpPr>
      <dsp:spPr>
        <a:xfrm rot="5400000">
          <a:off x="5038694" y="-186047"/>
          <a:ext cx="1255270" cy="20887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5F9FB-78C5-4D3C-894A-BEDCF2386423}">
      <dsp:nvSpPr>
        <dsp:cNvPr id="0" name=""/>
        <dsp:cNvSpPr/>
      </dsp:nvSpPr>
      <dsp:spPr>
        <a:xfrm>
          <a:off x="4829158" y="438036"/>
          <a:ext cx="1885728" cy="165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8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8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園運営</a:t>
          </a:r>
          <a:endParaRPr lang="ja" sz="18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学んだ</a:t>
          </a:r>
          <a:r>
            <a:rPr lang="en-US" altLang="ja-JP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を実践する場所づくり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ja-JP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4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を実践し幼児を育てる他</a:t>
          </a:r>
          <a:endParaRPr lang="ja" sz="14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57150" lvl="1" indent="-57150" algn="ctr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ja" altLang="en-US" sz="11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4829158" y="438036"/>
        <a:ext cx="1885728" cy="1652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34796-6761-44CB-9997-C34153D93B9D}">
      <dsp:nvSpPr>
        <dsp:cNvPr id="0" name=""/>
        <dsp:cNvSpPr/>
      </dsp:nvSpPr>
      <dsp:spPr>
        <a:xfrm rot="10800000">
          <a:off x="2470148" y="12950"/>
          <a:ext cx="6023363" cy="965788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8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</a:t>
          </a:r>
          <a:r>
            <a:rPr kumimoji="1" lang="ja-JP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財</a:t>
          </a:r>
          <a:r>
            <a:rPr kumimoji="1" lang="en-US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)</a:t>
          </a:r>
          <a:r>
            <a:rPr kumimoji="1" lang="ja-JP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レッジョ チルドレン公認</a:t>
          </a:r>
          <a:r>
            <a:rPr kumimoji="1" lang="en-US" altLang="ja-JP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 </a:t>
          </a:r>
          <a:r>
            <a:rPr kumimoji="1" lang="en-US" altLang="ja-JP" sz="14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(2021/4/6)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レッジョ エミリア アプローチ名称使用許可取得済</a:t>
          </a:r>
          <a:r>
            <a:rPr kumimoji="1" lang="en-US" altLang="ja-JP" sz="1400" kern="12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(2022/10/4)</a:t>
          </a:r>
          <a:endParaRPr lang="ja-JP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2711595" y="12950"/>
        <a:ext cx="5781916" cy="965788"/>
      </dsp:txXfrm>
    </dsp:sp>
    <dsp:sp modelId="{916E3AF9-1CB6-4EF4-B4F8-38079AC561DF}">
      <dsp:nvSpPr>
        <dsp:cNvPr id="0" name=""/>
        <dsp:cNvSpPr/>
      </dsp:nvSpPr>
      <dsp:spPr>
        <a:xfrm>
          <a:off x="1609703" y="1631"/>
          <a:ext cx="965788" cy="9657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D4BCA-B9DB-4401-85B5-64609FD818F8}">
      <dsp:nvSpPr>
        <dsp:cNvPr id="0" name=""/>
        <dsp:cNvSpPr/>
      </dsp:nvSpPr>
      <dsp:spPr>
        <a:xfrm rot="10800000">
          <a:off x="2094419" y="1244800"/>
          <a:ext cx="6368975" cy="1363094"/>
        </a:xfrm>
        <a:prstGeom prst="homePlate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88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発</a:t>
          </a:r>
          <a:r>
            <a:rPr kumimoji="1" lang="ja-JP" sz="2000" kern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起人</a:t>
          </a:r>
          <a:r>
            <a:rPr kumimoji="1" lang="en-US" altLang="ja-JP" sz="2000" kern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 //////////////////////////</a:t>
          </a:r>
          <a:r>
            <a:rPr kumimoji="1" lang="en-US" altLang="ja-JP" sz="1600" kern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rPr>
            <a:t>-</a:t>
          </a:r>
          <a:endParaRPr lang="ja-JP" sz="1300" kern="1200" dirty="0">
            <a:solidFill>
              <a:schemeClr val="tx1"/>
            </a:solidFill>
            <a:latin typeface="游明朝 Demibold" panose="02020600000000000000" pitchFamily="18" charset="-128"/>
            <a:ea typeface="游明朝 Demibold" panose="02020600000000000000" pitchFamily="18" charset="-128"/>
          </a:endParaRPr>
        </a:p>
      </dsp:txBody>
      <dsp:txXfrm rot="10800000">
        <a:off x="2435192" y="1244800"/>
        <a:ext cx="6028202" cy="1363094"/>
      </dsp:txXfrm>
    </dsp:sp>
    <dsp:sp modelId="{88C9E775-BEAD-47A0-AEFA-4BFB1E14E5F8}">
      <dsp:nvSpPr>
        <dsp:cNvPr id="0" name=""/>
        <dsp:cNvSpPr/>
      </dsp:nvSpPr>
      <dsp:spPr>
        <a:xfrm>
          <a:off x="1523300" y="1441917"/>
          <a:ext cx="965788" cy="96578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94A60-EE75-4507-9CEF-842FA35FCCFD}">
      <dsp:nvSpPr>
        <dsp:cNvPr id="0" name=""/>
        <dsp:cNvSpPr/>
      </dsp:nvSpPr>
      <dsp:spPr>
        <a:xfrm rot="10800000">
          <a:off x="2196775" y="2882204"/>
          <a:ext cx="6328107" cy="9657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88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700" kern="1200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REA</a:t>
          </a:r>
          <a:r>
            <a:rPr lang="ja-JP" altLang="en-US" sz="1700" kern="1200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イタリア幼児教育文化研究所</a:t>
          </a:r>
          <a:r>
            <a:rPr kumimoji="1" lang="ja-JP" sz="17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会員募集</a:t>
          </a:r>
          <a:endParaRPr kumimoji="1" lang="en-US" altLang="ja-JP" sz="17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7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２０２３年 春季募集開始</a:t>
          </a:r>
          <a:endParaRPr lang="ja-JP" sz="1700" kern="1200" dirty="0">
            <a:latin typeface="游明朝 Demibold" panose="02020600000000000000" pitchFamily="18" charset="-128"/>
            <a:ea typeface="游明朝 Demibold" panose="02020600000000000000" pitchFamily="18" charset="-128"/>
          </a:endParaRPr>
        </a:p>
      </dsp:txBody>
      <dsp:txXfrm rot="10800000">
        <a:off x="2438222" y="2882204"/>
        <a:ext cx="6086660" cy="965788"/>
      </dsp:txXfrm>
    </dsp:sp>
    <dsp:sp modelId="{F9730BF6-618C-4BD5-9F6C-DF43F6A5CA0A}">
      <dsp:nvSpPr>
        <dsp:cNvPr id="0" name=""/>
        <dsp:cNvSpPr/>
      </dsp:nvSpPr>
      <dsp:spPr>
        <a:xfrm>
          <a:off x="1533517" y="2882204"/>
          <a:ext cx="965788" cy="965788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1A51A-0265-4FFE-97FD-5EBA0AEE0722}">
      <dsp:nvSpPr>
        <dsp:cNvPr id="0" name=""/>
        <dsp:cNvSpPr/>
      </dsp:nvSpPr>
      <dsp:spPr>
        <a:xfrm>
          <a:off x="0" y="0"/>
          <a:ext cx="10058399" cy="1283339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ts val="264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u="sng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講演会</a:t>
          </a:r>
        </a:p>
        <a:p>
          <a:pPr marL="171450" lvl="1" indent="-171450" algn="l" defTabSz="8001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　</a:t>
          </a:r>
          <a:r>
            <a:rPr kumimoji="1" lang="en-US" altLang="ja-JP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(</a:t>
          </a: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財</a:t>
          </a:r>
          <a:r>
            <a:rPr kumimoji="1" lang="en-US" altLang="ja-JP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)</a:t>
          </a: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レッジョ チルドレン　会長カーラ・リナルディ</a:t>
          </a:r>
        </a:p>
        <a:p>
          <a:pPr marL="171450" lvl="1" indent="-171450" algn="l" defTabSz="8001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レッジョエミリア</a:t>
          </a:r>
          <a:r>
            <a:rPr kumimoji="1" lang="ja-JP" altLang="en-US" sz="1800" kern="1200" dirty="0">
              <a:latin typeface="游明朝 Demibold" panose="02020600000000000000" pitchFamily="18" charset="-128"/>
              <a:ea typeface="游明朝 Demibold" panose="02020600000000000000" pitchFamily="18" charset="-128"/>
            </a:rPr>
            <a:t>市　幼児教育責任者</a:t>
          </a:r>
        </a:p>
      </dsp:txBody>
      <dsp:txXfrm>
        <a:off x="2135788" y="0"/>
        <a:ext cx="7922611" cy="1283339"/>
      </dsp:txXfrm>
    </dsp:sp>
    <dsp:sp modelId="{1741CC6B-AEB2-46F1-87FC-D8985A88A480}">
      <dsp:nvSpPr>
        <dsp:cNvPr id="0" name=""/>
        <dsp:cNvSpPr/>
      </dsp:nvSpPr>
      <dsp:spPr>
        <a:xfrm>
          <a:off x="124108" y="145237"/>
          <a:ext cx="2011680" cy="992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71361-9026-4858-9D53-5B8DAA3E5AEB}">
      <dsp:nvSpPr>
        <dsp:cNvPr id="0" name=""/>
        <dsp:cNvSpPr/>
      </dsp:nvSpPr>
      <dsp:spPr>
        <a:xfrm>
          <a:off x="0" y="1414807"/>
          <a:ext cx="10058399" cy="129864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u="sng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セミナー</a:t>
          </a:r>
          <a:r>
            <a:rPr kumimoji="1" lang="ja-JP" altLang="en-US" sz="20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・</a:t>
          </a: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ja-JP" altLang="en-US" sz="2000" kern="12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　教育者と国内　</a:t>
          </a:r>
          <a:r>
            <a:rPr kumimoji="1" lang="en-US" altLang="ja-JP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REA</a:t>
          </a: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法人、園など団体、個人　</a:t>
          </a:r>
          <a:r>
            <a:rPr kumimoji="1" lang="ja-JP" altLang="en-US" sz="16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</a:t>
          </a:r>
        </a:p>
      </dsp:txBody>
      <dsp:txXfrm>
        <a:off x="2135788" y="1414807"/>
        <a:ext cx="7922611" cy="1298642"/>
      </dsp:txXfrm>
    </dsp:sp>
    <dsp:sp modelId="{DD2D3913-42EA-41DB-817B-1BD6CA9A04F4}">
      <dsp:nvSpPr>
        <dsp:cNvPr id="0" name=""/>
        <dsp:cNvSpPr/>
      </dsp:nvSpPr>
      <dsp:spPr>
        <a:xfrm>
          <a:off x="124108" y="1560336"/>
          <a:ext cx="2011680" cy="992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EFFB1-78C6-40D5-B645-CA2EAB7FCE78}">
      <dsp:nvSpPr>
        <dsp:cNvPr id="0" name=""/>
        <dsp:cNvSpPr/>
      </dsp:nvSpPr>
      <dsp:spPr>
        <a:xfrm>
          <a:off x="0" y="2830197"/>
          <a:ext cx="10058399" cy="1368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u="sng" kern="1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研修会</a:t>
          </a:r>
          <a:r>
            <a:rPr kumimoji="1" lang="ja-JP" altLang="en-US" sz="2000" kern="1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　</a:t>
          </a:r>
          <a:r>
            <a:rPr kumimoji="1" lang="ja-JP" altLang="en-US" sz="2000" kern="1200" dirty="0"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rPr>
            <a:t>　・</a:t>
          </a: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en-US" altLang="ja-JP" sz="1800" kern="12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・イタリア本国　教育者と国内　</a:t>
          </a:r>
          <a:r>
            <a:rPr kumimoji="1" lang="en-US" altLang="ja-JP" sz="1800" kern="1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REA</a:t>
          </a:r>
          <a:r>
            <a:rPr kumimoji="1" lang="ja-JP" altLang="en-US" sz="1800" kern="1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法人、園など団体</a:t>
          </a:r>
        </a:p>
      </dsp:txBody>
      <dsp:txXfrm>
        <a:off x="2135788" y="2830197"/>
        <a:ext cx="7922611" cy="1368006"/>
      </dsp:txXfrm>
    </dsp:sp>
    <dsp:sp modelId="{EE019693-06AD-4FF2-B1A4-FD10B3FFC38E}">
      <dsp:nvSpPr>
        <dsp:cNvPr id="0" name=""/>
        <dsp:cNvSpPr/>
      </dsp:nvSpPr>
      <dsp:spPr>
        <a:xfrm>
          <a:off x="124108" y="3017768"/>
          <a:ext cx="2011680" cy="992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F0A2A-2E5B-45F4-AB9E-3C1063C39DFE}">
      <dsp:nvSpPr>
        <dsp:cNvPr id="0" name=""/>
        <dsp:cNvSpPr/>
      </dsp:nvSpPr>
      <dsp:spPr>
        <a:xfrm>
          <a:off x="0" y="0"/>
          <a:ext cx="10058399" cy="134195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u="sng" kern="1200" dirty="0">
              <a:latin typeface="Times New Roman" panose="02020603050405020304" pitchFamily="18" charset="0"/>
              <a:ea typeface="BIZ UDP明朝 Medium" panose="02020500000000000000" pitchFamily="18" charset="-128"/>
              <a:cs typeface="Times New Roman" panose="02020603050405020304" pitchFamily="18" charset="0"/>
            </a:rPr>
            <a:t>Reggio Emilia Approach</a:t>
          </a:r>
          <a:r>
            <a:rPr kumimoji="1" lang="ja-JP" altLang="en-US" sz="2000" u="sng" kern="1200" dirty="0">
              <a:latin typeface="Times New Roman" panose="02020603050405020304" pitchFamily="18" charset="0"/>
              <a:ea typeface="BIZ UDP明朝 Medium" panose="02020500000000000000" pitchFamily="18" charset="-128"/>
              <a:cs typeface="Times New Roman" panose="02020603050405020304" pitchFamily="18" charset="0"/>
            </a:rPr>
            <a:t>を学ぶ　　</a:t>
          </a:r>
          <a:r>
            <a:rPr kumimoji="1" lang="ja-JP" altLang="en-US" sz="18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イタリア語学習</a:t>
          </a:r>
          <a:endParaRPr kumimoji="1" lang="ja-JP" altLang="en-US" sz="1800" kern="1200" dirty="0">
            <a:latin typeface="Times New Roman" panose="02020603050405020304" pitchFamily="18" charset="0"/>
            <a:ea typeface="BIZ UDP明朝 Medium" panose="02020500000000000000" pitchFamily="18" charset="-128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イタリア本国幼児教育施設へ研修・就職等による実践教育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イタリア本国より教育者を日本に招いての実践教育</a:t>
          </a:r>
        </a:p>
      </dsp:txBody>
      <dsp:txXfrm>
        <a:off x="2145875" y="0"/>
        <a:ext cx="7912524" cy="1341950"/>
      </dsp:txXfrm>
    </dsp:sp>
    <dsp:sp modelId="{CF3516E1-2344-43E6-9361-0D88651FF756}">
      <dsp:nvSpPr>
        <dsp:cNvPr id="0" name=""/>
        <dsp:cNvSpPr/>
      </dsp:nvSpPr>
      <dsp:spPr>
        <a:xfrm>
          <a:off x="134195" y="134195"/>
          <a:ext cx="2011680" cy="1073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B8A93-9112-4AE5-8C26-3CE9F9663C32}">
      <dsp:nvSpPr>
        <dsp:cNvPr id="0" name=""/>
        <dsp:cNvSpPr/>
      </dsp:nvSpPr>
      <dsp:spPr>
        <a:xfrm>
          <a:off x="0" y="1487659"/>
          <a:ext cx="10058399" cy="134195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u="sng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日本の幼児教育との融合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0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幼児期の終わりまでに育んでおきたい１０の姿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0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一人ひとりの個性を尊重し、一人ひとりに合わせた保育</a:t>
          </a:r>
        </a:p>
      </dsp:txBody>
      <dsp:txXfrm>
        <a:off x="2145875" y="1487659"/>
        <a:ext cx="7912524" cy="1341950"/>
      </dsp:txXfrm>
    </dsp:sp>
    <dsp:sp modelId="{352A149B-A6CA-4C96-B74A-1B26A048A11E}">
      <dsp:nvSpPr>
        <dsp:cNvPr id="0" name=""/>
        <dsp:cNvSpPr/>
      </dsp:nvSpPr>
      <dsp:spPr>
        <a:xfrm>
          <a:off x="134195" y="1610340"/>
          <a:ext cx="2011680" cy="1073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52088-06AF-49F2-8403-5C6FD5C1DDFB}">
      <dsp:nvSpPr>
        <dsp:cNvPr id="0" name=""/>
        <dsp:cNvSpPr/>
      </dsp:nvSpPr>
      <dsp:spPr>
        <a:xfrm>
          <a:off x="0" y="2952291"/>
          <a:ext cx="10058399" cy="1341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u="sng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研究者との連携・協働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こども達のより良い未来づくり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8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皆で一緒に考えよう</a:t>
          </a:r>
        </a:p>
      </dsp:txBody>
      <dsp:txXfrm>
        <a:off x="2145875" y="2952291"/>
        <a:ext cx="7912524" cy="1341950"/>
      </dsp:txXfrm>
    </dsp:sp>
    <dsp:sp modelId="{F056BE05-676C-4B3F-B80C-B5A0E129EB05}">
      <dsp:nvSpPr>
        <dsp:cNvPr id="0" name=""/>
        <dsp:cNvSpPr/>
      </dsp:nvSpPr>
      <dsp:spPr>
        <a:xfrm>
          <a:off x="134195" y="3086486"/>
          <a:ext cx="2011680" cy="1073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B8A93-9112-4AE5-8C26-3CE9F9663C32}">
      <dsp:nvSpPr>
        <dsp:cNvPr id="0" name=""/>
        <dsp:cNvSpPr/>
      </dsp:nvSpPr>
      <dsp:spPr>
        <a:xfrm>
          <a:off x="0" y="0"/>
          <a:ext cx="10058399" cy="246676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本物を学んだ教育者たちのが集まり実践教育</a:t>
          </a:r>
          <a:endParaRPr kumimoji="1" lang="en-US" altLang="ja-JP" sz="2000" kern="1200" dirty="0">
            <a:solidFill>
              <a:schemeClr val="tx1"/>
            </a:solidFill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rPr>
            <a:t>イタリア本国から指導者を定期的に招集し本物を学ぶ</a:t>
          </a:r>
        </a:p>
      </dsp:txBody>
      <dsp:txXfrm>
        <a:off x="2258356" y="0"/>
        <a:ext cx="7800043" cy="2466767"/>
      </dsp:txXfrm>
    </dsp:sp>
    <dsp:sp modelId="{352A149B-A6CA-4C96-B74A-1B26A048A11E}">
      <dsp:nvSpPr>
        <dsp:cNvPr id="0" name=""/>
        <dsp:cNvSpPr/>
      </dsp:nvSpPr>
      <dsp:spPr>
        <a:xfrm>
          <a:off x="246676" y="246676"/>
          <a:ext cx="2011680" cy="19734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52088-06AF-49F2-8403-5C6FD5C1DDFB}">
      <dsp:nvSpPr>
        <dsp:cNvPr id="0" name=""/>
        <dsp:cNvSpPr/>
      </dsp:nvSpPr>
      <dsp:spPr>
        <a:xfrm>
          <a:off x="0" y="2714708"/>
          <a:ext cx="10058399" cy="2466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2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本物のＲＥＡを学べる園運営</a:t>
          </a:r>
          <a:endParaRPr kumimoji="1" lang="en-US" altLang="ja-JP" sz="2200" kern="1200" dirty="0">
            <a:latin typeface="BIZ UDP明朝 Medium" panose="02020500000000000000" pitchFamily="18" charset="-128"/>
            <a:ea typeface="BIZ UDP明朝 Medium" panose="02020500000000000000" pitchFamily="18" charset="-128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latin typeface="BIZ UDP明朝 Medium" panose="02020500000000000000" pitchFamily="18" charset="-128"/>
              <a:ea typeface="BIZ UDP明朝 Medium" panose="02020500000000000000" pitchFamily="18" charset="-128"/>
            </a:rPr>
            <a:t>・本物を学んだ教育者達が子どもたちをサポート</a:t>
          </a:r>
        </a:p>
      </dsp:txBody>
      <dsp:txXfrm>
        <a:off x="2258356" y="2714708"/>
        <a:ext cx="7800043" cy="2466767"/>
      </dsp:txXfrm>
    </dsp:sp>
    <dsp:sp modelId="{F056BE05-676C-4B3F-B80C-B5A0E129EB05}">
      <dsp:nvSpPr>
        <dsp:cNvPr id="0" name=""/>
        <dsp:cNvSpPr/>
      </dsp:nvSpPr>
      <dsp:spPr>
        <a:xfrm>
          <a:off x="246676" y="2960120"/>
          <a:ext cx="2011680" cy="19734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7B350E-F466-450F-864F-4860788B9C8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CB1AB54-6F90-497B-8F0F-91B35D0E7A05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"/>
              <a:t>マスター テキストの書式設定</a:t>
            </a:r>
            <a:endParaRPr lang="en-US"/>
          </a:p>
          <a:p>
            <a:pPr lvl="1" rtl="0"/>
            <a:r>
              <a:rPr lang="ja"/>
              <a:t>第 2 レベル</a:t>
            </a:r>
          </a:p>
          <a:p>
            <a:pPr lvl="2" rtl="0"/>
            <a:r>
              <a:rPr lang="ja"/>
              <a:t>第 3 レベル</a:t>
            </a:r>
          </a:p>
          <a:p>
            <a:pPr lvl="3" rtl="0"/>
            <a:r>
              <a:rPr lang="ja"/>
              <a:t>第 4 レベル</a:t>
            </a:r>
          </a:p>
          <a:p>
            <a:pPr lvl="4" rtl="0"/>
            <a:r>
              <a:rPr lang="ja"/>
              <a:t>第 5 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長方形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10" name="長方形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長方形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長方形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グループ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​​コネクタ(S)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​​コネクタ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​​コネクタ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A6EF50F0-1F01-4A1C-AEC6-3A020B9DBCF9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ja-JP" altLang="en-US" noProof="0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F794D5-BF78-4DD9-BB11-CECA64D64D37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AA5C2E-5D44-4EAA-84D1-EA994922A7E1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153558-46D2-4E20-99C7-A426DE6FCDF2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長方形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3" name="長方形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長方形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長方形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grpSp>
        <p:nvGrpSpPr>
          <p:cNvPr id="16" name="グループ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​​コネクタ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​​コネクタ(S)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743FB94-166E-4D11-BCC1-8BD5AB71A58A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32D280-1E0E-467E-8896-7EF9FCFDFFED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C17054-2438-41DC-8363-0B111F325278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7DD35-205E-4096-9303-DA2D92B8C404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A81846-8B92-4F7C-89B5-DBD5A35AF45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83BFD98-733B-41FC-8153-24EB361DCF30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図プレースホルダー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0CC0DD4-13D5-499B-9E41-1D539143F1DF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長方形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CC"/>
            </a:gs>
            <a:gs pos="45000">
              <a:schemeClr val="bg1"/>
            </a:gs>
            <a:gs pos="65000">
              <a:schemeClr val="bg1"/>
            </a:gs>
            <a:gs pos="100000">
              <a:srgbClr val="FFCC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長方形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長方形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長方形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" dirty="0"/>
              <a:t>マスター テキストの書式設定</a:t>
            </a:r>
          </a:p>
          <a:p>
            <a:pPr lvl="1" rtl="0"/>
            <a:r>
              <a:rPr lang="ja" dirty="0"/>
              <a:t>第 2 レベル</a:t>
            </a:r>
          </a:p>
          <a:p>
            <a:pPr lvl="2" rtl="0"/>
            <a:r>
              <a:rPr lang="ja" dirty="0"/>
              <a:t>第 3 レベル</a:t>
            </a:r>
          </a:p>
          <a:p>
            <a:pPr lvl="3" rtl="0"/>
            <a:r>
              <a:rPr lang="ja" dirty="0"/>
              <a:t>第 4 レベル</a:t>
            </a:r>
          </a:p>
          <a:p>
            <a:pPr lvl="4" rtl="0"/>
            <a:r>
              <a:rPr lang="ja" dirty="0"/>
              <a:t>第 5 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6036301D-41AF-4D65-B8D5-42C51A28322C}" type="datetime1">
              <a:rPr lang="ja-JP" altLang="en-US" noProof="0" smtClean="0"/>
              <a:t>2022/12/29</a:t>
            </a:fld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4B7E4EF-A1BD-40F4-AB7B-04F084DD991D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5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3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552" y="10"/>
            <a:ext cx="12191979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" name="長方形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長方形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5118FE3-0EC9-4C9C-95D6-5944141EEB9C}"/>
              </a:ext>
            </a:extLst>
          </p:cNvPr>
          <p:cNvSpPr/>
          <p:nvPr/>
        </p:nvSpPr>
        <p:spPr>
          <a:xfrm>
            <a:off x="1108479" y="4144655"/>
            <a:ext cx="1679687" cy="559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交流会・　　　各種事業活動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2712DC-32AB-4D36-8B7F-739E9A41F43C}"/>
              </a:ext>
            </a:extLst>
          </p:cNvPr>
          <p:cNvSpPr/>
          <p:nvPr/>
        </p:nvSpPr>
        <p:spPr>
          <a:xfrm>
            <a:off x="4544224" y="4157982"/>
            <a:ext cx="1679687" cy="559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B71B5B4-291A-44B7-A1F9-9EC3E55BF65C}"/>
              </a:ext>
            </a:extLst>
          </p:cNvPr>
          <p:cNvSpPr/>
          <p:nvPr/>
        </p:nvSpPr>
        <p:spPr>
          <a:xfrm>
            <a:off x="2881471" y="4144654"/>
            <a:ext cx="1579782" cy="572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イタリア幼児</a:t>
            </a:r>
            <a:endParaRPr kumimoji="1" lang="en-US" altLang="ja-JP" sz="12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kumimoji="1" lang="ja-JP" altLang="en-US" sz="12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教育文化研究会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76B208-C12A-7DF6-C6B8-3E8907B78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82" y="1975104"/>
            <a:ext cx="810359" cy="845591"/>
          </a:xfrm>
          <a:prstGeom prst="rect">
            <a:avLst/>
          </a:prstGeom>
        </p:spPr>
      </p:pic>
      <p:pic>
        <p:nvPicPr>
          <p:cNvPr id="6" name="Picture 2" descr="10252120_238783242984849_869814563374449">
            <a:extLst>
              <a:ext uri="{FF2B5EF4-FFF2-40B4-BE49-F238E27FC236}">
                <a16:creationId xmlns:a16="http://schemas.microsoft.com/office/drawing/2014/main" id="{E6438997-5FCA-4D3A-5565-E32196C3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34" y="4099431"/>
            <a:ext cx="640897" cy="7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4AEC2C75-B07D-FC08-6875-4FE456C84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463" y="2820694"/>
            <a:ext cx="4752975" cy="851193"/>
          </a:xfrm>
        </p:spPr>
        <p:txBody>
          <a:bodyPr rtlCol="0">
            <a:no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　</a:t>
            </a:r>
            <a:br>
              <a:rPr lang="en-US" altLang="ja-JP" sz="3600" dirty="0">
                <a:solidFill>
                  <a:schemeClr val="tx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</a:br>
            <a:r>
              <a:rPr lang="ja-JP" altLang="en-US" sz="2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</a:t>
            </a:r>
            <a:br>
              <a:rPr lang="en-US" altLang="ja-JP" sz="2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2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幼児教育文化研究会</a:t>
            </a:r>
            <a:br>
              <a:rPr lang="en-US" altLang="ja-JP" sz="3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br>
              <a:rPr lang="en-US" altLang="ja-JP" sz="3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ASSOCIAZIONE CULTURALE TRA </a:t>
            </a:r>
            <a:r>
              <a:rPr lang="en-US" altLang="ja-JP" sz="1400" dirty="0">
                <a:solidFill>
                  <a:srgbClr val="FFC00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IAPPONE E ITALIA 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ac</a:t>
            </a:r>
            <a:r>
              <a:rPr lang="en-US" altLang="ja-JP" sz="1400" dirty="0" err="1">
                <a:solidFill>
                  <a:srgbClr val="FFC00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ea typeface="游明朝 Demibold" panose="02020600000000000000" pitchFamily="18" charset="-128"/>
                <a:cs typeface="Times New Roman" panose="02020603050405020304" pitchFamily="18" charset="0"/>
              </a:rPr>
              <a:t>)</a:t>
            </a:r>
            <a:endParaRPr lang="ja" sz="1400" dirty="0">
              <a:solidFill>
                <a:schemeClr val="tx1"/>
              </a:solidFill>
              <a:latin typeface="Times New Roman" panose="02020603050405020304" pitchFamily="18" charset="0"/>
              <a:ea typeface="游明朝 Demibold" panose="020206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9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53408FE-3F57-5238-6DF3-E72D6258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A81846-8B92-4F7C-89B5-DBD5A35AF45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FD8B61-49F1-0B2C-1507-2ECBEE757045}"/>
              </a:ext>
            </a:extLst>
          </p:cNvPr>
          <p:cNvSpPr txBox="1"/>
          <p:nvPr/>
        </p:nvSpPr>
        <p:spPr>
          <a:xfrm>
            <a:off x="582706" y="1434353"/>
            <a:ext cx="1074868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ACGI-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レッジョ エミリアアプローチ幼児教育文化研究</a:t>
            </a:r>
            <a:r>
              <a:rPr kumimoji="1" lang="ja-JP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事務局</a:t>
            </a:r>
            <a:endParaRPr kumimoji="1"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/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/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lvl="0" algn="ctr"/>
            <a:r>
              <a:rPr kumimoji="1" lang="ja-JP" altLang="en-US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        ミラノ事務局：◆</a:t>
            </a:r>
            <a:r>
              <a:rPr kumimoji="1" lang="en-US" altLang="ja-JP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Alessandra </a:t>
            </a:r>
            <a:r>
              <a:rPr kumimoji="1" lang="en-US" altLang="ja-JP" dirty="0" err="1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Korfias.Cristina</a:t>
            </a:r>
            <a:r>
              <a:rPr kumimoji="1" lang="en-US" altLang="ja-JP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Solano.</a:t>
            </a:r>
          </a:p>
          <a:p>
            <a:pPr lvl="0" algn="ctr"/>
            <a:r>
              <a:rPr kumimoji="1" lang="en-US" altLang="ja-JP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          Beatrice </a:t>
            </a:r>
            <a:r>
              <a:rPr kumimoji="1" lang="en-US" altLang="ja-JP" dirty="0" err="1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Varriale</a:t>
            </a:r>
            <a:r>
              <a:rPr kumimoji="1" lang="en-US" altLang="ja-JP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.</a:t>
            </a:r>
          </a:p>
          <a:p>
            <a:pPr lvl="0" algn="ctr"/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 algn="ctr"/>
            <a:r>
              <a:rPr kumimoji="1" lang="ja-JP" altLang="en-US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                                      日本事務局：◆</a:t>
            </a:r>
            <a:r>
              <a:rPr kumimoji="1" lang="en-US" altLang="ja-JP" dirty="0" err="1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Luchina</a:t>
            </a:r>
            <a:r>
              <a:rPr kumimoji="1" lang="en-US" altLang="ja-JP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Andreano.</a:t>
            </a:r>
            <a:r>
              <a:rPr kumimoji="1" lang="ja-JP" altLang="en-US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大舩一美、土井隆司、西﨑壽美、</a:t>
            </a:r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 algn="ctr"/>
            <a:r>
              <a:rPr kumimoji="1" lang="ja-JP" altLang="en-US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                                 井手剛太郎、石田若菜、田中和久</a:t>
            </a:r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 algn="ctr"/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 algn="ctr"/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ACGI-</a:t>
            </a:r>
            <a:r>
              <a:rPr lang="ja-JP" altLang="en-US" sz="1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 幼児教育文化研究会</a:t>
            </a:r>
            <a:endParaRPr lang="en-US" altLang="ja-JP" sz="18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lvl="0"/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/>
            <a:r>
              <a:rPr kumimoji="1" lang="ja-JP" altLang="en-US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、</a:t>
            </a:r>
            <a:endParaRPr kumimoji="1" lang="en-US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lvl="0"/>
            <a:endParaRPr lang="ja-JP" altLang="ja-JP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85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9F2805F-9351-B2D3-3071-8C6449C5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A81846-8B92-4F7C-89B5-DBD5A35AF45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37398D-0927-4819-E835-A19C0979DAA3}"/>
              </a:ext>
            </a:extLst>
          </p:cNvPr>
          <p:cNvSpPr txBox="1"/>
          <p:nvPr/>
        </p:nvSpPr>
        <p:spPr>
          <a:xfrm>
            <a:off x="1084729" y="322729"/>
            <a:ext cx="983428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1800" u="none" strike="noStrike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/>
            <a:r>
              <a:rPr lang="en-US" altLang="ja-JP" sz="2000" u="sng" dirty="0">
                <a:effectLst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Reggio Emilia Approach(REA</a:t>
            </a:r>
            <a:r>
              <a:rPr lang="en-US" altLang="ja-JP" sz="2000" u="sng" dirty="0"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  <a:cs typeface="Times New Roman" panose="02020603050405020304" pitchFamily="18" charset="0"/>
              </a:rPr>
              <a:t>) </a:t>
            </a:r>
            <a:r>
              <a:rPr lang="ja-JP" altLang="ja-JP" sz="2000" u="sng" dirty="0"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に対する</a:t>
            </a:r>
            <a:r>
              <a:rPr lang="en-US" altLang="ja-JP" sz="2000" u="sng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BIZ UDP明朝 Medium" panose="02020500000000000000" pitchFamily="18" charset="-128"/>
                <a:cs typeface="Times New Roman" panose="02020603050405020304" pitchFamily="18" charset="0"/>
              </a:rPr>
              <a:t>ACGI</a:t>
            </a:r>
            <a:r>
              <a:rPr lang="ja-JP" altLang="ja-JP" sz="2000" u="sng" dirty="0"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の考え方</a:t>
            </a:r>
            <a:endParaRPr lang="ja-JP" altLang="ja-JP" sz="2000" dirty="0">
              <a:effectLst/>
              <a:latin typeface="BIZ UDP明朝 Medium" panose="02020500000000000000" pitchFamily="18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pPr algn="ctr"/>
            <a:r>
              <a:rPr lang="en-US" altLang="ja-JP" sz="2000" dirty="0"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 </a:t>
            </a:r>
            <a:endParaRPr lang="ja-JP" altLang="ja-JP" sz="2000" dirty="0">
              <a:effectLst/>
              <a:latin typeface="BIZ UDP明朝 Medium" panose="02020500000000000000" pitchFamily="18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r>
              <a:rPr lang="ja-JP" altLang="ja-JP" sz="1800" u="sng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教育文化としての</a:t>
            </a:r>
            <a:endParaRPr lang="en-US" altLang="ja-JP" sz="1800" u="sng" dirty="0">
              <a:effectLst/>
              <a:latin typeface="ＭＳ Ｐゴシック" panose="020B0600070205080204" pitchFamily="50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pPr algn="r"/>
            <a:r>
              <a:rPr lang="ja-JP" altLang="en-US" sz="16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 </a:t>
            </a:r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を学び、交流し、研究を広めることから、良き指導者を輩出できる</a:t>
            </a:r>
            <a:endParaRPr lang="en-US" altLang="ja-JP" sz="1600" dirty="0">
              <a:effectLst/>
              <a:latin typeface="ＭＳ Ｐゴシック" panose="020B0600070205080204" pitchFamily="50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pPr algn="r"/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「仕組み」をしっかり固めることができれば、おのずから「公益化」につながることと信じています。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en-US" altLang="ja-JP" sz="16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そのためには、私たちの「歩み」が正しく、本物でなければなりませんし、息の長い活動でなければなりません。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en-US" altLang="ja-JP" sz="16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indent="152400"/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公的な助成金を申請して</a:t>
            </a:r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Microsoft GothicNeo" panose="020B0500000101010101" pitchFamily="34" charset="-127"/>
              </a:rPr>
              <a:t>、</a:t>
            </a:r>
            <a:r>
              <a:rPr lang="en-US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Microsoft GothicNeo" panose="020B0500000101010101" pitchFamily="34" charset="-127"/>
              </a:rPr>
              <a:t>REA</a:t>
            </a:r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の国際シンポジウムを来年にも開き、イタリアから先生を招待。国内の研究者、実践者、学習者（学生他）に広く集まってもらい、「研究会」設立を高らかに宣言いたします。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en-US" altLang="ja-JP" sz="16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当面は、そのための準備活動を行い、マーケティング調査を行いながら、指導者を育てるための指導要領、評価の在り方、育成プログラムづくり、広報、募集、関係機関との交流などに努める必要があります。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en-US" altLang="ja-JP" sz="16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当面、このための「研究室」を構成して意見を出し合い、「研究会」として動き出せるよう目指します。</a:t>
            </a:r>
            <a:endParaRPr lang="en-US" altLang="ja-JP" sz="1600" dirty="0">
              <a:effectLst/>
              <a:latin typeface="ＭＳ Ｐゴシック" panose="020B0600070205080204" pitchFamily="50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endParaRPr lang="en-US" altLang="ja-JP" sz="1800" dirty="0">
              <a:effectLst/>
              <a:latin typeface="ＭＳ Ｐゴシック" panose="020B0600070205080204" pitchFamily="50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endParaRPr lang="en-US" altLang="ja-JP" sz="1800" dirty="0">
              <a:effectLst/>
              <a:latin typeface="ＭＳ Ｐゴシック" panose="020B0600070205080204" pitchFamily="50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pPr algn="r"/>
            <a:r>
              <a:rPr lang="ja-JP" altLang="en-US" sz="1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</a:t>
            </a:r>
            <a:r>
              <a:rPr lang="en-US" altLang="ja-JP" sz="1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ACGI-</a:t>
            </a:r>
            <a:r>
              <a:rPr lang="ja-JP" altLang="en-US" sz="18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 幼児教育文化研究会」</a:t>
            </a:r>
            <a:endParaRPr lang="ja-JP" altLang="ja-JP" sz="1800" dirty="0">
              <a:effectLst/>
              <a:latin typeface="BIZ UDP明朝 Medium" panose="02020500000000000000" pitchFamily="18" charset="-128"/>
              <a:ea typeface="BIZ UDP明朝 Medium" panose="02020500000000000000" pitchFamily="18" charset="-128"/>
              <a:cs typeface="ＭＳ Ｐゴシック" panose="020B0600070205080204" pitchFamily="50" charset="-128"/>
            </a:endParaRPr>
          </a:p>
          <a:p>
            <a:pPr algn="r"/>
            <a:r>
              <a:rPr lang="en-US" altLang="ja-JP" sz="18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r>
              <a:rPr lang="ja-JP" altLang="ja-JP" sz="1600" dirty="0">
                <a:effectLst/>
                <a:latin typeface="ＭＳ Ｐゴシック" panose="020B0600070205080204" pitchFamily="50" charset="-128"/>
                <a:ea typeface="BIZ UDP明朝 Medium" panose="02020500000000000000" pitchFamily="18" charset="-128"/>
                <a:cs typeface="ＭＳ Ｐゴシック" panose="020B0600070205080204" pitchFamily="50" charset="-128"/>
              </a:rPr>
              <a:t>一般社団法人 日本イタリア文化協会</a:t>
            </a:r>
            <a:r>
              <a:rPr lang="en-US" altLang="ja-JP" sz="1600" dirty="0">
                <a:effectLst/>
                <a:latin typeface="BIZ UDP明朝 Medium" panose="02020500000000000000" pitchFamily="18" charset="-128"/>
                <a:ea typeface="ＭＳ Ｐゴシック" panose="020B0600070205080204" pitchFamily="50" charset="-128"/>
                <a:cs typeface="Microsoft GothicNeo" panose="020B0500000101010101" pitchFamily="34" charset="-127"/>
              </a:rPr>
              <a:t>(ACGI)</a:t>
            </a:r>
          </a:p>
          <a:p>
            <a:pPr algn="r"/>
            <a:endParaRPr lang="ja-JP" altLang="ja-JP" sz="1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1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31D113-CB4B-C559-EFE4-4597B82A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A81846-8B92-4F7C-89B5-DBD5A35AF45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67769B-636D-2AD9-993F-1A071BDCFCA7}"/>
              </a:ext>
            </a:extLst>
          </p:cNvPr>
          <p:cNvSpPr txBox="1"/>
          <p:nvPr/>
        </p:nvSpPr>
        <p:spPr>
          <a:xfrm>
            <a:off x="2070846" y="1519588"/>
            <a:ext cx="84716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レッジョ・チルドレン国際ネットワークへの加盟は、優先基準はありますが、レッジョ教育の独占権を得るということではありませんし、レッジョ・エミリア市が所有する『</a:t>
            </a:r>
            <a: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Reggio </a:t>
            </a:r>
            <a:r>
              <a:rPr lang="en-US" altLang="ja-JP" sz="1800" dirty="0" err="1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Aproach</a:t>
            </a:r>
            <a: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©</a:t>
            </a: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』マークを使用したり、保育園や幼稚園にレッジョ・エミリアの名前を与えることは出来ません。</a:t>
            </a:r>
            <a:b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b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レッジョ・チルドレン</a:t>
            </a:r>
            <a:b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レッジョ・エミリア教育における国際関係を、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①</a:t>
            </a: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教育者の育成の提案、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②</a:t>
            </a: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出版物の制作、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③</a:t>
            </a:r>
            <a:r>
              <a:rPr lang="ja-JP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教育法の実践を促進することにより、調整、管理しています。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300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画像 3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9" name="長方形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長方形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361" y="642594"/>
            <a:ext cx="6877948" cy="205578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it-IT" altLang="ja-JP" sz="13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Gruppo di Studio Approccio Reggio Emilia: Educazione e Cultura della Prima Infanzia-ACGI</a:t>
            </a:r>
            <a:br>
              <a:rPr lang="it-IT" altLang="ja-JP" sz="13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</a:br>
            <a:b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u="sng" dirty="0">
                <a:solidFill>
                  <a:srgbClr val="0070C0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Reggio Emilia Approach</a:t>
            </a:r>
            <a:br>
              <a:rPr lang="en-US" altLang="ja-JP" u="sng" dirty="0">
                <a:solidFill>
                  <a:srgbClr val="0070C0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</a:br>
            <a:br>
              <a:rPr lang="en-US" altLang="ja-JP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</a:br>
            <a:r>
              <a:rPr lang="ja-JP" altLang="ja-JP" sz="2200" kern="100" dirty="0">
                <a:effectLst/>
                <a:latin typeface="游明朝" panose="02020400000000000000" pitchFamily="18" charset="-128"/>
                <a:ea typeface="BIZ UDP明朝 Medium" panose="02020500000000000000" pitchFamily="18" charset="-128"/>
                <a:cs typeface="Times New Roman" panose="02020603050405020304" pitchFamily="18" charset="0"/>
              </a:rPr>
              <a:t>レッジョ・エミリア・アプローチ幼児教育文化研究会</a:t>
            </a:r>
            <a:br>
              <a:rPr lang="en-US" altLang="ja-JP" sz="2200" kern="100" dirty="0">
                <a:effectLst/>
                <a:latin typeface="游明朝" panose="02020400000000000000" pitchFamily="18" charset="-128"/>
                <a:ea typeface="BIZ UDP明朝 Medium" panose="02020500000000000000" pitchFamily="18" charset="-128"/>
                <a:cs typeface="Times New Roman" panose="02020603050405020304" pitchFamily="18" charset="0"/>
              </a:rPr>
            </a:br>
            <a:b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ja-JP" altLang="en-US" sz="3100" kern="100" dirty="0"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  <a:cs typeface="Times New Roman" panose="02020603050405020304" pitchFamily="18" charset="0"/>
              </a:rPr>
              <a:t>事業計画案</a:t>
            </a: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graphicFrame>
        <p:nvGraphicFramePr>
          <p:cNvPr id="31" name="コンテンツ プレースホルダー 2">
            <a:extLst>
              <a:ext uri="{FF2B5EF4-FFF2-40B4-BE49-F238E27FC236}">
                <a16:creationId xmlns:a16="http://schemas.microsoft.com/office/drawing/2014/main" id="{613FC9B6-ED9E-4F51-A217-156DA0192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903751"/>
              </p:ext>
            </p:extLst>
          </p:nvPr>
        </p:nvGraphicFramePr>
        <p:xfrm>
          <a:off x="4740752" y="2389098"/>
          <a:ext cx="6718432" cy="409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061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59DE124-15C7-F0F7-86EE-9A681B79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A81846-8B92-4F7C-89B5-DBD5A35AF45B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D2D3BD-5B88-FFB8-196D-4A66E3D56625}"/>
              </a:ext>
            </a:extLst>
          </p:cNvPr>
          <p:cNvSpPr txBox="1"/>
          <p:nvPr/>
        </p:nvSpPr>
        <p:spPr>
          <a:xfrm>
            <a:off x="1541929" y="2105561"/>
            <a:ext cx="92605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</a:t>
            </a:r>
            <a:r>
              <a:rPr lang="en-US" altLang="ja-JP" sz="20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ACGI-</a:t>
            </a:r>
            <a:r>
              <a:rPr lang="ja-JP" altLang="en-US" sz="20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 幼児教育文化研究会」</a:t>
            </a:r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の役割は　様々な活動を通してレッジョ</a:t>
            </a:r>
            <a:r>
              <a:rPr lang="en-US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エミリア教育を普及させること。</a:t>
            </a:r>
            <a:endParaRPr lang="en-US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endParaRPr lang="ja-JP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教育者向けにレッジョ・チルドレン教育法を学ぶグループや機会の提供</a:t>
            </a:r>
            <a:endParaRPr lang="ja-JP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　　レッジョ・チルドレン教育者による世界各地での講習</a:t>
            </a:r>
            <a:br>
              <a:rPr lang="en-US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</a:br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　　レッジョ・エミリア現地での講習</a:t>
            </a:r>
            <a:endParaRPr lang="ja-JP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ja-JP" altLang="ja-JP" sz="20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レッジョ・チルドレン出版物や展覧会のプロモーション。</a:t>
            </a:r>
            <a:endParaRPr lang="ja-JP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br>
              <a:rPr lang="en-US" altLang="ja-JP" sz="1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242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986F23-A431-4549-8AAE-D8D6D102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60523"/>
            <a:ext cx="10058400" cy="1371600"/>
          </a:xfrm>
        </p:spPr>
        <p:txBody>
          <a:bodyPr/>
          <a:lstStyle/>
          <a:p>
            <a:pPr algn="ctr"/>
            <a:r>
              <a:rPr lang="it-IT" altLang="ja-JP" sz="4000" kern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Gruppo di Studio Approccio Reggio Emilia: Educazione e Cultura della Prima Infanzia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844DF9BB-A6F8-4605-94CE-F288F195E1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865490"/>
              </p:ext>
            </p:extLst>
          </p:nvPr>
        </p:nvGraphicFramePr>
        <p:xfrm>
          <a:off x="1066800" y="2195485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ACF57B-F2FF-443C-B71F-378BF00D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153558-46D2-4E20-99C7-A426DE6FCDF2}" type="datetime1">
              <a:rPr lang="ja-JP" altLang="en-US" smtClean="0"/>
              <a:t>2022/12/29</a:t>
            </a:fld>
            <a:endParaRPr lang="en-US" dirty="0"/>
          </a:p>
        </p:txBody>
      </p:sp>
      <p:sp>
        <p:nvSpPr>
          <p:cNvPr id="6" name="スクロール: 横 5">
            <a:extLst>
              <a:ext uri="{FF2B5EF4-FFF2-40B4-BE49-F238E27FC236}">
                <a16:creationId xmlns:a16="http://schemas.microsoft.com/office/drawing/2014/main" id="{4B96EE9B-E9D9-4480-9A54-9E46B9F76A87}"/>
              </a:ext>
            </a:extLst>
          </p:cNvPr>
          <p:cNvSpPr/>
          <p:nvPr/>
        </p:nvSpPr>
        <p:spPr>
          <a:xfrm>
            <a:off x="582970" y="462176"/>
            <a:ext cx="11057206" cy="1746452"/>
          </a:xfrm>
          <a:prstGeom prst="horizontalScroll">
            <a:avLst/>
          </a:prstGeom>
          <a:gradFill>
            <a:gsLst>
              <a:gs pos="41000">
                <a:schemeClr val="accent1"/>
              </a:gs>
              <a:gs pos="23000">
                <a:schemeClr val="bg1"/>
              </a:gs>
              <a:gs pos="60000">
                <a:schemeClr val="accent1"/>
              </a:gs>
              <a:gs pos="76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ja-JP" sz="20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Gruppo di Studio Approccio Reggio E</a:t>
            </a:r>
            <a:r>
              <a:rPr lang="ja-JP" altLang="en-US" sz="20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、</a:t>
            </a:r>
            <a:r>
              <a:rPr lang="it-IT" altLang="ja-JP" sz="20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milia: Educazione e Cultura della Prima Infanzia-ACGI</a:t>
            </a:r>
          </a:p>
          <a:p>
            <a:pPr algn="ctr"/>
            <a:endParaRPr lang="it-IT" altLang="ja-JP" sz="2000" kern="0" dirty="0">
              <a:solidFill>
                <a:srgbClr val="202124"/>
              </a:solidFill>
              <a:effectLst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3200" b="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” レッジョ・エミリア アプローチ</a:t>
            </a:r>
            <a:r>
              <a:rPr lang="en-US" altLang="ja-JP" sz="32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BIZ UDP明朝 Medium" panose="02020500000000000000" pitchFamily="18" charset="-128"/>
                <a:cs typeface="Times New Roman" panose="02020603050405020304" pitchFamily="18" charset="0"/>
              </a:rPr>
              <a:t>(REA)</a:t>
            </a:r>
            <a:r>
              <a:rPr lang="ja-JP" altLang="en-US" sz="3200" b="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とは</a:t>
            </a:r>
            <a:endParaRPr lang="en-US" altLang="ja-JP" sz="3200" b="0" i="0" dirty="0">
              <a:solidFill>
                <a:srgbClr val="212121"/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lang="ja-JP" altLang="en-US" sz="3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世界で最も高く評価されている、幼児教育の一つ </a:t>
            </a:r>
            <a:r>
              <a:rPr lang="en-US" altLang="ja-JP" sz="3200" i="1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!!</a:t>
            </a:r>
            <a:br>
              <a:rPr lang="it-IT" altLang="ja-JP" sz="32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</a:br>
            <a:br>
              <a:rPr lang="ja-JP" altLang="ja-JP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sz="3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390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B74B72-ADEF-416B-86E7-24E72417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31835" cy="1371600"/>
          </a:xfrm>
        </p:spPr>
        <p:txBody>
          <a:bodyPr>
            <a:normAutofit fontScale="90000"/>
          </a:bodyPr>
          <a:lstStyle/>
          <a:p>
            <a:r>
              <a:rPr lang="ja-JP" altLang="en-US" sz="3100" b="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” レッジョ・エミリア教育とは、イタリアの都市レッジョ・エミリアで発祥され、</a:t>
            </a:r>
            <a:r>
              <a:rPr lang="ja-JP" altLang="en-US" sz="310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子どもが主体的に活動し、それぞれの個性を引き出すことを大切にした教育方法” </a:t>
            </a:r>
            <a:r>
              <a:rPr lang="ja-JP" altLang="en-US" sz="3100" b="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のひとつです</a:t>
            </a:r>
            <a:r>
              <a:rPr lang="ja-JP" altLang="en-US" b="0" i="0" dirty="0">
                <a:solidFill>
                  <a:srgbClr val="212121"/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2236B6-186F-4FEA-BACD-846A20B3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153558-46D2-4E20-99C7-A426DE6FCDF2}" type="datetime1">
              <a:rPr lang="ja-JP" altLang="en-US" smtClean="0"/>
              <a:t>2022/12/29</a:t>
            </a:fld>
            <a:endParaRPr 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34360FF0-71D3-4564-BE8B-755BD0E85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11342"/>
              </p:ext>
            </p:extLst>
          </p:nvPr>
        </p:nvGraphicFramePr>
        <p:xfrm>
          <a:off x="1066800" y="2014194"/>
          <a:ext cx="10058400" cy="420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69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353F13DA-DE1B-4223-8891-DD35D662C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ja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ja-JP" altLang="en-US" dirty="0"/>
          </a:p>
        </p:txBody>
      </p:sp>
      <p:graphicFrame>
        <p:nvGraphicFramePr>
          <p:cNvPr id="8" name="コンテンツ プレースホルダー 7">
            <a:extLst>
              <a:ext uri="{FF2B5EF4-FFF2-40B4-BE49-F238E27FC236}">
                <a16:creationId xmlns:a16="http://schemas.microsoft.com/office/drawing/2014/main" id="{E6DC7890-EC97-41D7-82E4-7BC0AE139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912060"/>
              </p:ext>
            </p:extLst>
          </p:nvPr>
        </p:nvGraphicFramePr>
        <p:xfrm>
          <a:off x="1066800" y="2014194"/>
          <a:ext cx="10058400" cy="4294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8F0544-1C7B-434B-8FE4-93BF3C6C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/>
          <a:lstStyle/>
          <a:p>
            <a:fld id="{12153558-46D2-4E20-99C7-A426DE6FCDF2}" type="datetime1">
              <a:rPr lang="ja-JP" altLang="en-US" smtClean="0"/>
              <a:pPr/>
              <a:t>2022/12/29</a:t>
            </a:fld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86754ABE-0B1F-40EF-AD11-3B8BC3F20702}"/>
              </a:ext>
            </a:extLst>
          </p:cNvPr>
          <p:cNvSpPr txBox="1">
            <a:spLocks/>
          </p:cNvSpPr>
          <p:nvPr/>
        </p:nvSpPr>
        <p:spPr>
          <a:xfrm>
            <a:off x="1102330" y="549564"/>
            <a:ext cx="1003183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algn="ctr"/>
            <a:r>
              <a:rPr lang="it-IT" altLang="ja-JP" sz="29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Gruppo di Studio Approccio Reggio Emilia: Educazione e Cultura della Prima Infanzia-ACGI</a:t>
            </a:r>
          </a:p>
          <a:p>
            <a:pPr algn="ctr"/>
            <a:endParaRPr lang="it-IT" altLang="ja-JP" sz="2900" kern="0" dirty="0">
              <a:solidFill>
                <a:srgbClr val="202124"/>
              </a:solidFill>
              <a:effectLst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36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世界で最も高く評価されている幼児教育を学ぶ　</a:t>
            </a:r>
            <a:endParaRPr lang="en-US" altLang="ja-JP" sz="36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lang="ja-JP" altLang="en-US" sz="36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　　　　　　　　　　　　　</a:t>
            </a:r>
            <a:endParaRPr lang="en-US" altLang="ja-JP" sz="36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lang="ja-JP" altLang="en-US" sz="36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レッジョ エミリア アプローチ指導者の育成輩出</a:t>
            </a:r>
          </a:p>
        </p:txBody>
      </p:sp>
    </p:spTree>
    <p:extLst>
      <p:ext uri="{BB962C8B-B14F-4D97-AF65-F5344CB8AC3E}">
        <p14:creationId xmlns:p14="http://schemas.microsoft.com/office/powerpoint/2010/main" val="356123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353F13DA-DE1B-4223-8891-DD35D662C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ja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ja-JP" altLang="en-US" dirty="0"/>
          </a:p>
        </p:txBody>
      </p:sp>
      <p:graphicFrame>
        <p:nvGraphicFramePr>
          <p:cNvPr id="8" name="コンテンツ プレースホルダー 7">
            <a:extLst>
              <a:ext uri="{FF2B5EF4-FFF2-40B4-BE49-F238E27FC236}">
                <a16:creationId xmlns:a16="http://schemas.microsoft.com/office/drawing/2014/main" id="{E6DC7890-EC97-41D7-82E4-7BC0AE139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004952"/>
              </p:ext>
            </p:extLst>
          </p:nvPr>
        </p:nvGraphicFramePr>
        <p:xfrm>
          <a:off x="0" y="2193488"/>
          <a:ext cx="10058400" cy="5181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8F0544-1C7B-434B-8FE4-93BF3C6C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/>
          <a:lstStyle/>
          <a:p>
            <a:fld id="{12153558-46D2-4E20-99C7-A426DE6FCDF2}" type="datetime1">
              <a:rPr lang="ja-JP" altLang="en-US" smtClean="0"/>
              <a:pPr/>
              <a:t>2022/12/29</a:t>
            </a:fld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86754ABE-0B1F-40EF-AD11-3B8BC3F20702}"/>
              </a:ext>
            </a:extLst>
          </p:cNvPr>
          <p:cNvSpPr txBox="1">
            <a:spLocks/>
          </p:cNvSpPr>
          <p:nvPr/>
        </p:nvSpPr>
        <p:spPr>
          <a:xfrm>
            <a:off x="682404" y="463300"/>
            <a:ext cx="11148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algn="ctr"/>
            <a:r>
              <a:rPr lang="it-IT" altLang="ja-JP" sz="3200" kern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Gruppo di Studio Approccio Reggio Emilia: Educazione e Cultura della Prima Infanzia-ACGI</a:t>
            </a:r>
          </a:p>
          <a:p>
            <a:pPr algn="ctr"/>
            <a:endParaRPr lang="it-IT" altLang="ja-JP" kern="0" dirty="0">
              <a:solidFill>
                <a:srgbClr val="202124"/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世界で最も高く評価されている幼児教育を子どもたちへ</a:t>
            </a:r>
            <a:endParaRPr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endParaRPr lang="en-US" altLang="ja-JP" sz="35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lang="ja-JP" altLang="en-US" sz="3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レッジョ エミリア アプローチ</a:t>
            </a:r>
            <a:r>
              <a:rPr lang="en-US" altLang="ja-JP" sz="3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(</a:t>
            </a:r>
            <a:r>
              <a:rPr lang="ja-JP" altLang="en-US" sz="3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ＲＥＡ</a:t>
            </a:r>
            <a:r>
              <a:rPr lang="en-US" altLang="ja-JP" sz="3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)</a:t>
            </a:r>
            <a:endParaRPr lang="ja-JP" altLang="en-US" sz="3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1666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72_TF56410444" id="{94E94823-49EF-4728-B22D-7DBEC2ACFD2D}" vid="{D56E6BF0-AEA6-4A95-9EAA-C671A6CABB1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{52DC52AF-8251-435E-BF0C-6C093822C326}tf56410444_win32</Template>
  <TotalTime>1820</TotalTime>
  <Words>977</Words>
  <Application>Microsoft Office PowerPoint</Application>
  <PresentationFormat>ワイド画面</PresentationFormat>
  <Paragraphs>107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4" baseType="lpstr">
      <vt:lpstr>BIZ UDPゴシック</vt:lpstr>
      <vt:lpstr>BIZ UDP明朝 Medium</vt:lpstr>
      <vt:lpstr>Meiryo UI</vt:lpstr>
      <vt:lpstr>ＭＳ Ｐゴシック</vt:lpstr>
      <vt:lpstr>游明朝</vt:lpstr>
      <vt:lpstr>游明朝 Demibold</vt:lpstr>
      <vt:lpstr>Arial</vt:lpstr>
      <vt:lpstr>Avenir Next LT Pro</vt:lpstr>
      <vt:lpstr>Avenir Next LT Pro Light</vt:lpstr>
      <vt:lpstr>Calibri</vt:lpstr>
      <vt:lpstr>Garamond</vt:lpstr>
      <vt:lpstr>Symbol</vt:lpstr>
      <vt:lpstr>Times New Roman</vt:lpstr>
      <vt:lpstr>SavonVTI</vt:lpstr>
      <vt:lpstr>　 レッジョ エミリア アプローチ 幼児教育文化研究会  ASSOCIAZIONE CULTURALE TRA GIAPPONE E ITALIA (acgi)</vt:lpstr>
      <vt:lpstr>PowerPoint プレゼンテーション</vt:lpstr>
      <vt:lpstr>PowerPoint プレゼンテーション</vt:lpstr>
      <vt:lpstr>Gruppo di Studio Approccio Reggio Emilia: Educazione e Cultura della Prima Infanzia-ACGI  Reggio Emilia Approach  レッジョ・エミリア・アプローチ幼児教育文化研究会  事業計画案</vt:lpstr>
      <vt:lpstr>PowerPoint プレゼンテーション</vt:lpstr>
      <vt:lpstr>Gruppo di Studio Approccio Reggio Emilia: Educazione e Cultura della Prima Infanzia</vt:lpstr>
      <vt:lpstr>” レッジョ・エミリア教育とは、イタリアの都市レッジョ・エミリアで発祥され、子どもが主体的に活動し、それぞれの個性を引き出すことを大切にした教育方法” のひとつです。</vt:lpstr>
      <vt:lpstr> </vt:lpstr>
      <vt:lpstr>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 Lorem Ipsum</dc:title>
  <dc:creator>washukai-2</dc:creator>
  <cp:lastModifiedBy>西崎 壽美</cp:lastModifiedBy>
  <cp:revision>127</cp:revision>
  <cp:lastPrinted>2022-11-22T02:16:04Z</cp:lastPrinted>
  <dcterms:created xsi:type="dcterms:W3CDTF">2021-05-10T01:21:31Z</dcterms:created>
  <dcterms:modified xsi:type="dcterms:W3CDTF">2022-12-29T08:15:46Z</dcterms:modified>
</cp:coreProperties>
</file>